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69" r:id="rId4"/>
    <p:sldMasterId id="2147483873" r:id="rId5"/>
    <p:sldMasterId id="2147483887" r:id="rId6"/>
  </p:sldMasterIdLst>
  <p:notesMasterIdLst>
    <p:notesMasterId r:id="rId16"/>
  </p:notesMasterIdLst>
  <p:handoutMasterIdLst>
    <p:handoutMasterId r:id="rId17"/>
  </p:handoutMasterIdLst>
  <p:sldIdLst>
    <p:sldId id="2383" r:id="rId7"/>
    <p:sldId id="2164" r:id="rId8"/>
    <p:sldId id="1135" r:id="rId9"/>
    <p:sldId id="257" r:id="rId10"/>
    <p:sldId id="264" r:id="rId11"/>
    <p:sldId id="258" r:id="rId12"/>
    <p:sldId id="1185" r:id="rId13"/>
    <p:sldId id="1186" r:id="rId14"/>
    <p:sldId id="265" r:id="rId15"/>
  </p:sldIdLst>
  <p:sldSz cx="10907713" cy="7775575"/>
  <p:notesSz cx="6797675" cy="9929813"/>
  <p:defaultTextStyle>
    <a:defPPr>
      <a:defRPr lang="ko-KR"/>
    </a:defPPr>
    <a:lvl1pPr marL="0" algn="l" defTabSz="1019007" rtl="0" eaLnBrk="1" latinLnBrk="1" hangingPunct="1">
      <a:defRPr sz="2006" kern="1200">
        <a:solidFill>
          <a:schemeClr val="tx1"/>
        </a:solidFill>
        <a:latin typeface="+mn-lt"/>
        <a:ea typeface="+mn-ea"/>
        <a:cs typeface="+mn-cs"/>
      </a:defRPr>
    </a:lvl1pPr>
    <a:lvl2pPr marL="509504" algn="l" defTabSz="1019007" rtl="0" eaLnBrk="1" latinLnBrk="1" hangingPunct="1">
      <a:defRPr sz="2006" kern="1200">
        <a:solidFill>
          <a:schemeClr val="tx1"/>
        </a:solidFill>
        <a:latin typeface="+mn-lt"/>
        <a:ea typeface="+mn-ea"/>
        <a:cs typeface="+mn-cs"/>
      </a:defRPr>
    </a:lvl2pPr>
    <a:lvl3pPr marL="1019007" algn="l" defTabSz="1019007" rtl="0" eaLnBrk="1" latinLnBrk="1" hangingPunct="1">
      <a:defRPr sz="2006" kern="1200">
        <a:solidFill>
          <a:schemeClr val="tx1"/>
        </a:solidFill>
        <a:latin typeface="+mn-lt"/>
        <a:ea typeface="+mn-ea"/>
        <a:cs typeface="+mn-cs"/>
      </a:defRPr>
    </a:lvl3pPr>
    <a:lvl4pPr marL="1528511" algn="l" defTabSz="1019007" rtl="0" eaLnBrk="1" latinLnBrk="1" hangingPunct="1">
      <a:defRPr sz="2006" kern="1200">
        <a:solidFill>
          <a:schemeClr val="tx1"/>
        </a:solidFill>
        <a:latin typeface="+mn-lt"/>
        <a:ea typeface="+mn-ea"/>
        <a:cs typeface="+mn-cs"/>
      </a:defRPr>
    </a:lvl4pPr>
    <a:lvl5pPr marL="2038015" algn="l" defTabSz="1019007" rtl="0" eaLnBrk="1" latinLnBrk="1" hangingPunct="1">
      <a:defRPr sz="2006" kern="1200">
        <a:solidFill>
          <a:schemeClr val="tx1"/>
        </a:solidFill>
        <a:latin typeface="+mn-lt"/>
        <a:ea typeface="+mn-ea"/>
        <a:cs typeface="+mn-cs"/>
      </a:defRPr>
    </a:lvl5pPr>
    <a:lvl6pPr marL="2547518" algn="l" defTabSz="1019007" rtl="0" eaLnBrk="1" latinLnBrk="1" hangingPunct="1">
      <a:defRPr sz="2006" kern="1200">
        <a:solidFill>
          <a:schemeClr val="tx1"/>
        </a:solidFill>
        <a:latin typeface="+mn-lt"/>
        <a:ea typeface="+mn-ea"/>
        <a:cs typeface="+mn-cs"/>
      </a:defRPr>
    </a:lvl6pPr>
    <a:lvl7pPr marL="3057022" algn="l" defTabSz="1019007" rtl="0" eaLnBrk="1" latinLnBrk="1" hangingPunct="1">
      <a:defRPr sz="2006" kern="1200">
        <a:solidFill>
          <a:schemeClr val="tx1"/>
        </a:solidFill>
        <a:latin typeface="+mn-lt"/>
        <a:ea typeface="+mn-ea"/>
        <a:cs typeface="+mn-cs"/>
      </a:defRPr>
    </a:lvl7pPr>
    <a:lvl8pPr marL="3566526" algn="l" defTabSz="1019007" rtl="0" eaLnBrk="1" latinLnBrk="1" hangingPunct="1">
      <a:defRPr sz="2006" kern="1200">
        <a:solidFill>
          <a:schemeClr val="tx1"/>
        </a:solidFill>
        <a:latin typeface="+mn-lt"/>
        <a:ea typeface="+mn-ea"/>
        <a:cs typeface="+mn-cs"/>
      </a:defRPr>
    </a:lvl8pPr>
    <a:lvl9pPr marL="4076029" algn="l" defTabSz="1019007" rtl="0" eaLnBrk="1" latinLnBrk="1" hangingPunct="1">
      <a:defRPr sz="20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2" pos="215" userDrawn="1">
          <p15:clr>
            <a:srgbClr val="A4A3A4"/>
          </p15:clr>
        </p15:guide>
        <p15:guide id="14" pos="759" userDrawn="1">
          <p15:clr>
            <a:srgbClr val="A4A3A4"/>
          </p15:clr>
        </p15:guide>
        <p15:guide id="15" pos="2188" userDrawn="1">
          <p15:clr>
            <a:srgbClr val="A4A3A4"/>
          </p15:clr>
        </p15:guide>
        <p15:guide id="17" orient="horz" pos="2698" userDrawn="1">
          <p15:clr>
            <a:srgbClr val="A4A3A4"/>
          </p15:clr>
        </p15:guide>
        <p15:guide id="19" orient="horz" pos="2426" userDrawn="1">
          <p15:clr>
            <a:srgbClr val="A4A3A4"/>
          </p15:clr>
        </p15:guide>
        <p15:guide id="20" pos="3481" userDrawn="1">
          <p15:clr>
            <a:srgbClr val="A4A3A4"/>
          </p15:clr>
        </p15:guide>
        <p15:guide id="21" pos="3005" userDrawn="1">
          <p15:clr>
            <a:srgbClr val="A4A3A4"/>
          </p15:clr>
        </p15:guide>
        <p15:guide id="22" pos="5386" userDrawn="1">
          <p15:clr>
            <a:srgbClr val="A4A3A4"/>
          </p15:clr>
        </p15:guide>
        <p15:guide id="23" pos="6543" userDrawn="1">
          <p15:clr>
            <a:srgbClr val="A4A3A4"/>
          </p15:clr>
        </p15:guide>
        <p15:guide id="24" orient="horz" pos="4672" userDrawn="1">
          <p15:clr>
            <a:srgbClr val="A4A3A4"/>
          </p15:clr>
        </p15:guide>
        <p15:guide id="25" pos="44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YEON CHISEONG" initials="BC" lastIdx="1" clrIdx="0">
    <p:extLst>
      <p:ext uri="{19B8F6BF-5375-455C-9EA6-DF929625EA0E}">
        <p15:presenceInfo xmlns:p15="http://schemas.microsoft.com/office/powerpoint/2012/main" userId="dc08f80a0ebfa67c" providerId="Windows Live"/>
      </p:ext>
    </p:extLst>
  </p:cmAuthor>
  <p:cmAuthor id="2" name="김영래" initials="김" lastIdx="1" clrIdx="1">
    <p:extLst>
      <p:ext uri="{19B8F6BF-5375-455C-9EA6-DF929625EA0E}">
        <p15:presenceInfo xmlns:p15="http://schemas.microsoft.com/office/powerpoint/2012/main" userId="김영래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4491"/>
    <a:srgbClr val="386196"/>
    <a:srgbClr val="0B4C89"/>
    <a:srgbClr val="DADEE2"/>
    <a:srgbClr val="0070C0"/>
    <a:srgbClr val="0000FF"/>
    <a:srgbClr val="ED7D31"/>
    <a:srgbClr val="70AD47"/>
    <a:srgbClr val="88DCE9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0" autoAdjust="0"/>
    <p:restoredTop sz="96370" autoAdjust="0"/>
  </p:normalViewPr>
  <p:slideViewPr>
    <p:cSldViewPr snapToGrid="0" showGuides="1">
      <p:cViewPr varScale="1">
        <p:scale>
          <a:sx n="101" d="100"/>
          <a:sy n="101" d="100"/>
        </p:scale>
        <p:origin x="1338" y="114"/>
      </p:cViewPr>
      <p:guideLst>
        <p:guide pos="215"/>
        <p:guide pos="759"/>
        <p:guide pos="2188"/>
        <p:guide orient="horz" pos="2698"/>
        <p:guide orient="horz" pos="2426"/>
        <p:guide pos="3481"/>
        <p:guide pos="3005"/>
        <p:guide pos="5386"/>
        <p:guide pos="6543"/>
        <p:guide orient="horz" pos="4672"/>
        <p:guide pos="442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314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microsoft.com/office/2016/11/relationships/changesInfo" Target="changesInfos/changesInfo1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전산정보과/고영주" userId="6eca3703-9a68-4f66-98f0-389d080e389e" providerId="ADAL" clId="{4E946800-D116-42E1-89D9-E2A5FE133271}"/>
    <pc:docChg chg="undo custSel addSld delSld modSld sldOrd">
      <pc:chgData name="전산정보과/고영주" userId="6eca3703-9a68-4f66-98f0-389d080e389e" providerId="ADAL" clId="{4E946800-D116-42E1-89D9-E2A5FE133271}" dt="2024-07-12T15:45:57.387" v="319" actId="6549"/>
      <pc:docMkLst>
        <pc:docMk/>
      </pc:docMkLst>
      <pc:sldChg chg="del">
        <pc:chgData name="전산정보과/고영주" userId="6eca3703-9a68-4f66-98f0-389d080e389e" providerId="ADAL" clId="{4E946800-D116-42E1-89D9-E2A5FE133271}" dt="2024-07-12T15:07:35.485" v="19" actId="2696"/>
        <pc:sldMkLst>
          <pc:docMk/>
          <pc:sldMk cId="1730509485" sldId="256"/>
        </pc:sldMkLst>
      </pc:sldChg>
      <pc:sldChg chg="delSp modSp">
        <pc:chgData name="전산정보과/고영주" userId="6eca3703-9a68-4f66-98f0-389d080e389e" providerId="ADAL" clId="{4E946800-D116-42E1-89D9-E2A5FE133271}" dt="2024-07-12T15:37:11.212" v="207" actId="1076"/>
        <pc:sldMkLst>
          <pc:docMk/>
          <pc:sldMk cId="4181173801" sldId="257"/>
        </pc:sldMkLst>
        <pc:spChg chg="del">
          <ac:chgData name="전산정보과/고영주" userId="6eca3703-9a68-4f66-98f0-389d080e389e" providerId="ADAL" clId="{4E946800-D116-42E1-89D9-E2A5FE133271}" dt="2024-07-12T15:34:28.913" v="197" actId="478"/>
          <ac:spMkLst>
            <pc:docMk/>
            <pc:sldMk cId="4181173801" sldId="257"/>
            <ac:spMk id="29" creationId="{53951678-E7BD-49D9-B93F-7F73800F74B2}"/>
          </ac:spMkLst>
        </pc:spChg>
        <pc:spChg chg="del mod">
          <ac:chgData name="전산정보과/고영주" userId="6eca3703-9a68-4f66-98f0-389d080e389e" providerId="ADAL" clId="{4E946800-D116-42E1-89D9-E2A5FE133271}" dt="2024-07-12T15:34:30.982" v="198" actId="478"/>
          <ac:spMkLst>
            <pc:docMk/>
            <pc:sldMk cId="4181173801" sldId="257"/>
            <ac:spMk id="30" creationId="{DC09177A-A6AD-4A27-B743-5D8C87F6353C}"/>
          </ac:spMkLst>
        </pc:spChg>
        <pc:spChg chg="mod">
          <ac:chgData name="전산정보과/고영주" userId="6eca3703-9a68-4f66-98f0-389d080e389e" providerId="ADAL" clId="{4E946800-D116-42E1-89D9-E2A5FE133271}" dt="2024-07-12T15:37:11.212" v="207" actId="1076"/>
          <ac:spMkLst>
            <pc:docMk/>
            <pc:sldMk cId="4181173801" sldId="257"/>
            <ac:spMk id="31" creationId="{5BA68D6F-1CEB-49A9-8D96-C84E758DFC58}"/>
          </ac:spMkLst>
        </pc:spChg>
        <pc:grpChg chg="del">
          <ac:chgData name="전산정보과/고영주" userId="6eca3703-9a68-4f66-98f0-389d080e389e" providerId="ADAL" clId="{4E946800-D116-42E1-89D9-E2A5FE133271}" dt="2024-07-12T15:34:27.039" v="196" actId="478"/>
          <ac:grpSpMkLst>
            <pc:docMk/>
            <pc:sldMk cId="4181173801" sldId="257"/>
            <ac:grpSpMk id="24" creationId="{35E4C26B-C43B-4057-A007-CE031026AF4C}"/>
          </ac:grpSpMkLst>
        </pc:grpChg>
      </pc:sldChg>
      <pc:sldChg chg="delSp modSp">
        <pc:chgData name="전산정보과/고영주" userId="6eca3703-9a68-4f66-98f0-389d080e389e" providerId="ADAL" clId="{4E946800-D116-42E1-89D9-E2A5FE133271}" dt="2024-07-12T15:45:57.387" v="319" actId="6549"/>
        <pc:sldMkLst>
          <pc:docMk/>
          <pc:sldMk cId="3217714500" sldId="258"/>
        </pc:sldMkLst>
        <pc:spChg chg="mod">
          <ac:chgData name="전산정보과/고영주" userId="6eca3703-9a68-4f66-98f0-389d080e389e" providerId="ADAL" clId="{4E946800-D116-42E1-89D9-E2A5FE133271}" dt="2024-07-12T15:45:57.387" v="319" actId="6549"/>
          <ac:spMkLst>
            <pc:docMk/>
            <pc:sldMk cId="3217714500" sldId="258"/>
            <ac:spMk id="21" creationId="{D97C0C40-D4F3-4B84-B2CA-681BE6FF8C61}"/>
          </ac:spMkLst>
        </pc:spChg>
        <pc:spChg chg="del mod">
          <ac:chgData name="전산정보과/고영주" userId="6eca3703-9a68-4f66-98f0-389d080e389e" providerId="ADAL" clId="{4E946800-D116-42E1-89D9-E2A5FE133271}" dt="2024-07-12T15:45:21.579" v="305"/>
          <ac:spMkLst>
            <pc:docMk/>
            <pc:sldMk cId="3217714500" sldId="258"/>
            <ac:spMk id="28" creationId="{356A96D6-4DEC-49A1-8C5D-3C44AC2A1078}"/>
          </ac:spMkLst>
        </pc:spChg>
        <pc:spChg chg="del">
          <ac:chgData name="전산정보과/고영주" userId="6eca3703-9a68-4f66-98f0-389d080e389e" providerId="ADAL" clId="{4E946800-D116-42E1-89D9-E2A5FE133271}" dt="2024-07-12T15:45:18.906" v="302" actId="478"/>
          <ac:spMkLst>
            <pc:docMk/>
            <pc:sldMk cId="3217714500" sldId="258"/>
            <ac:spMk id="29" creationId="{0B45AB82-346D-458C-B4EA-71012850002E}"/>
          </ac:spMkLst>
        </pc:spChg>
        <pc:spChg chg="mod">
          <ac:chgData name="전산정보과/고영주" userId="6eca3703-9a68-4f66-98f0-389d080e389e" providerId="ADAL" clId="{4E946800-D116-42E1-89D9-E2A5FE133271}" dt="2024-07-12T15:45:25.606" v="307" actId="1076"/>
          <ac:spMkLst>
            <pc:docMk/>
            <pc:sldMk cId="3217714500" sldId="258"/>
            <ac:spMk id="30" creationId="{9E8C605C-3AAE-423A-B2AD-E5543AA60B45}"/>
          </ac:spMkLst>
        </pc:spChg>
        <pc:grpChg chg="del">
          <ac:chgData name="전산정보과/고영주" userId="6eca3703-9a68-4f66-98f0-389d080e389e" providerId="ADAL" clId="{4E946800-D116-42E1-89D9-E2A5FE133271}" dt="2024-07-12T15:45:22.687" v="306" actId="478"/>
          <ac:grpSpMkLst>
            <pc:docMk/>
            <pc:sldMk cId="3217714500" sldId="258"/>
            <ac:grpSpMk id="25" creationId="{59E0EA4D-956B-48C3-B1B3-EE00253A014F}"/>
          </ac:grpSpMkLst>
        </pc:grpChg>
        <pc:picChg chg="del">
          <ac:chgData name="전산정보과/고영주" userId="6eca3703-9a68-4f66-98f0-389d080e389e" providerId="ADAL" clId="{4E946800-D116-42E1-89D9-E2A5FE133271}" dt="2024-07-12T15:45:52.690" v="310" actId="478"/>
          <ac:picMkLst>
            <pc:docMk/>
            <pc:sldMk cId="3217714500" sldId="258"/>
            <ac:picMk id="10" creationId="{B98894EA-F086-41E1-8A01-B5DB51F77CD4}"/>
          </ac:picMkLst>
        </pc:picChg>
        <pc:picChg chg="del">
          <ac:chgData name="전산정보과/고영주" userId="6eca3703-9a68-4f66-98f0-389d080e389e" providerId="ADAL" clId="{4E946800-D116-42E1-89D9-E2A5FE133271}" dt="2024-07-12T15:45:50.016" v="308" actId="478"/>
          <ac:picMkLst>
            <pc:docMk/>
            <pc:sldMk cId="3217714500" sldId="258"/>
            <ac:picMk id="12" creationId="{3740002E-99EB-444E-B167-E3645D094221}"/>
          </ac:picMkLst>
        </pc:picChg>
        <pc:picChg chg="del">
          <ac:chgData name="전산정보과/고영주" userId="6eca3703-9a68-4f66-98f0-389d080e389e" providerId="ADAL" clId="{4E946800-D116-42E1-89D9-E2A5FE133271}" dt="2024-07-12T15:45:51.329" v="309" actId="478"/>
          <ac:picMkLst>
            <pc:docMk/>
            <pc:sldMk cId="3217714500" sldId="258"/>
            <ac:picMk id="16" creationId="{51D7D804-8DA3-4859-A0C0-91F0FC92BB8E}"/>
          </ac:picMkLst>
        </pc:picChg>
        <pc:picChg chg="del">
          <ac:chgData name="전산정보과/고영주" userId="6eca3703-9a68-4f66-98f0-389d080e389e" providerId="ADAL" clId="{4E946800-D116-42E1-89D9-E2A5FE133271}" dt="2024-07-12T15:45:53.718" v="311" actId="478"/>
          <ac:picMkLst>
            <pc:docMk/>
            <pc:sldMk cId="3217714500" sldId="258"/>
            <ac:picMk id="17" creationId="{810070C9-2BC4-43F6-A9C3-BDD57FCEDB59}"/>
          </ac:picMkLst>
        </pc:picChg>
      </pc:sldChg>
      <pc:sldChg chg="delSp modSp">
        <pc:chgData name="전산정보과/고영주" userId="6eca3703-9a68-4f66-98f0-389d080e389e" providerId="ADAL" clId="{4E946800-D116-42E1-89D9-E2A5FE133271}" dt="2024-07-12T15:44:59.804" v="301" actId="1076"/>
        <pc:sldMkLst>
          <pc:docMk/>
          <pc:sldMk cId="1093528513" sldId="264"/>
        </pc:sldMkLst>
        <pc:spChg chg="del mod">
          <ac:chgData name="전산정보과/고영주" userId="6eca3703-9a68-4f66-98f0-389d080e389e" providerId="ADAL" clId="{4E946800-D116-42E1-89D9-E2A5FE133271}" dt="2024-07-12T15:44:49.992" v="292"/>
          <ac:spMkLst>
            <pc:docMk/>
            <pc:sldMk cId="1093528513" sldId="264"/>
            <ac:spMk id="31" creationId="{923D8437-DF17-48D6-A2DC-6D3F1B07219A}"/>
          </ac:spMkLst>
        </pc:spChg>
        <pc:spChg chg="del">
          <ac:chgData name="전산정보과/고영주" userId="6eca3703-9a68-4f66-98f0-389d080e389e" providerId="ADAL" clId="{4E946800-D116-42E1-89D9-E2A5FE133271}" dt="2024-07-12T15:44:47.142" v="288" actId="478"/>
          <ac:spMkLst>
            <pc:docMk/>
            <pc:sldMk cId="1093528513" sldId="264"/>
            <ac:spMk id="32" creationId="{CCC13082-35BB-4B16-8156-9D9DDEA120C6}"/>
          </ac:spMkLst>
        </pc:spChg>
        <pc:spChg chg="mod">
          <ac:chgData name="전산정보과/고영주" userId="6eca3703-9a68-4f66-98f0-389d080e389e" providerId="ADAL" clId="{4E946800-D116-42E1-89D9-E2A5FE133271}" dt="2024-07-12T15:44:59.804" v="301" actId="1076"/>
          <ac:spMkLst>
            <pc:docMk/>
            <pc:sldMk cId="1093528513" sldId="264"/>
            <ac:spMk id="33" creationId="{F56D50C4-59E4-4783-B63F-62BFF0ED5B64}"/>
          </ac:spMkLst>
        </pc:spChg>
        <pc:grpChg chg="del">
          <ac:chgData name="전산정보과/고영주" userId="6eca3703-9a68-4f66-98f0-389d080e389e" providerId="ADAL" clId="{4E946800-D116-42E1-89D9-E2A5FE133271}" dt="2024-07-12T15:44:49.975" v="290" actId="478"/>
          <ac:grpSpMkLst>
            <pc:docMk/>
            <pc:sldMk cId="1093528513" sldId="264"/>
            <ac:grpSpMk id="20" creationId="{9262170C-6DFE-4DB7-914E-1F799BB362B1}"/>
          </ac:grpSpMkLst>
        </pc:grpChg>
      </pc:sldChg>
      <pc:sldChg chg="delSp modSp">
        <pc:chgData name="전산정보과/고영주" userId="6eca3703-9a68-4f66-98f0-389d080e389e" providerId="ADAL" clId="{4E946800-D116-42E1-89D9-E2A5FE133271}" dt="2024-07-12T15:37:05.405" v="206" actId="1076"/>
        <pc:sldMkLst>
          <pc:docMk/>
          <pc:sldMk cId="2365436683" sldId="1135"/>
        </pc:sldMkLst>
        <pc:spChg chg="mod">
          <ac:chgData name="전산정보과/고영주" userId="6eca3703-9a68-4f66-98f0-389d080e389e" providerId="ADAL" clId="{4E946800-D116-42E1-89D9-E2A5FE133271}" dt="2024-07-12T15:16:05.048" v="186" actId="20577"/>
          <ac:spMkLst>
            <pc:docMk/>
            <pc:sldMk cId="2365436683" sldId="1135"/>
            <ac:spMk id="31" creationId="{15771ABD-5554-457E-8122-BF77F05AD166}"/>
          </ac:spMkLst>
        </pc:spChg>
        <pc:spChg chg="del">
          <ac:chgData name="전산정보과/고영주" userId="6eca3703-9a68-4f66-98f0-389d080e389e" providerId="ADAL" clId="{4E946800-D116-42E1-89D9-E2A5FE133271}" dt="2024-07-12T15:36:49.443" v="204" actId="478"/>
          <ac:spMkLst>
            <pc:docMk/>
            <pc:sldMk cId="2365436683" sldId="1135"/>
            <ac:spMk id="42" creationId="{8B5E288C-D238-47EC-AF39-C59262EBFBDC}"/>
          </ac:spMkLst>
        </pc:spChg>
        <pc:spChg chg="del mod">
          <ac:chgData name="전산정보과/고영주" userId="6eca3703-9a68-4f66-98f0-389d080e389e" providerId="ADAL" clId="{4E946800-D116-42E1-89D9-E2A5FE133271}" dt="2024-07-12T15:36:46.945" v="203" actId="478"/>
          <ac:spMkLst>
            <pc:docMk/>
            <pc:sldMk cId="2365436683" sldId="1135"/>
            <ac:spMk id="43" creationId="{59729717-773C-40D8-B89A-227207F7E367}"/>
          </ac:spMkLst>
        </pc:spChg>
        <pc:spChg chg="mod">
          <ac:chgData name="전산정보과/고영주" userId="6eca3703-9a68-4f66-98f0-389d080e389e" providerId="ADAL" clId="{4E946800-D116-42E1-89D9-E2A5FE133271}" dt="2024-07-12T15:37:05.405" v="206" actId="1076"/>
          <ac:spMkLst>
            <pc:docMk/>
            <pc:sldMk cId="2365436683" sldId="1135"/>
            <ac:spMk id="45" creationId="{9555F08A-C899-4596-9566-3446EC5638E4}"/>
          </ac:spMkLst>
        </pc:spChg>
        <pc:grpChg chg="del">
          <ac:chgData name="전산정보과/고영주" userId="6eca3703-9a68-4f66-98f0-389d080e389e" providerId="ADAL" clId="{4E946800-D116-42E1-89D9-E2A5FE133271}" dt="2024-07-12T15:36:50.471" v="205" actId="478"/>
          <ac:grpSpMkLst>
            <pc:docMk/>
            <pc:sldMk cId="2365436683" sldId="1135"/>
            <ac:grpSpMk id="39" creationId="{4767FE6B-B114-4E68-8709-7BC035C2E396}"/>
          </ac:grpSpMkLst>
        </pc:grpChg>
      </pc:sldChg>
      <pc:sldChg chg="del">
        <pc:chgData name="전산정보과/고영주" userId="6eca3703-9a68-4f66-98f0-389d080e389e" providerId="ADAL" clId="{4E946800-D116-42E1-89D9-E2A5FE133271}" dt="2024-07-12T15:07:14.262" v="18" actId="2696"/>
        <pc:sldMkLst>
          <pc:docMk/>
          <pc:sldMk cId="2075701165" sldId="2164"/>
        </pc:sldMkLst>
      </pc:sldChg>
      <pc:sldChg chg="addSp delSp modSp">
        <pc:chgData name="전산정보과/고영주" userId="6eca3703-9a68-4f66-98f0-389d080e389e" providerId="ADAL" clId="{4E946800-D116-42E1-89D9-E2A5FE133271}" dt="2024-07-12T15:15:37.511" v="150" actId="1076"/>
        <pc:sldMkLst>
          <pc:docMk/>
          <pc:sldMk cId="3983848919" sldId="2383"/>
        </pc:sldMkLst>
        <pc:spChg chg="del mod">
          <ac:chgData name="전산정보과/고영주" userId="6eca3703-9a68-4f66-98f0-389d080e389e" providerId="ADAL" clId="{4E946800-D116-42E1-89D9-E2A5FE133271}" dt="2024-07-12T15:08:55.333" v="86" actId="478"/>
          <ac:spMkLst>
            <pc:docMk/>
            <pc:sldMk cId="3983848919" sldId="2383"/>
            <ac:spMk id="2" creationId="{2BC1B7C5-6B74-48F9-8777-75C85441AE5D}"/>
          </ac:spMkLst>
        </pc:spChg>
        <pc:spChg chg="add del">
          <ac:chgData name="전산정보과/고영주" userId="6eca3703-9a68-4f66-98f0-389d080e389e" providerId="ADAL" clId="{4E946800-D116-42E1-89D9-E2A5FE133271}" dt="2024-07-12T15:10:43.530" v="134" actId="478"/>
          <ac:spMkLst>
            <pc:docMk/>
            <pc:sldMk cId="3983848919" sldId="2383"/>
            <ac:spMk id="8" creationId="{EFE56CB7-0489-4ADC-90AB-654BF0C55944}"/>
          </ac:spMkLst>
        </pc:spChg>
        <pc:spChg chg="add del">
          <ac:chgData name="전산정보과/고영주" userId="6eca3703-9a68-4f66-98f0-389d080e389e" providerId="ADAL" clId="{4E946800-D116-42E1-89D9-E2A5FE133271}" dt="2024-07-12T15:10:43.530" v="134" actId="478"/>
          <ac:spMkLst>
            <pc:docMk/>
            <pc:sldMk cId="3983848919" sldId="2383"/>
            <ac:spMk id="9" creationId="{DD5AF5DC-C985-4118-9DD2-6AFDF709F3DF}"/>
          </ac:spMkLst>
        </pc:spChg>
        <pc:spChg chg="add mod">
          <ac:chgData name="전산정보과/고영주" userId="6eca3703-9a68-4f66-98f0-389d080e389e" providerId="ADAL" clId="{4E946800-D116-42E1-89D9-E2A5FE133271}" dt="2024-07-12T15:15:37.511" v="150" actId="1076"/>
          <ac:spMkLst>
            <pc:docMk/>
            <pc:sldMk cId="3983848919" sldId="2383"/>
            <ac:spMk id="10" creationId="{3FB377FB-A848-4881-A3E3-7C42D7DB2C04}"/>
          </ac:spMkLst>
        </pc:spChg>
        <pc:spChg chg="add mod">
          <ac:chgData name="전산정보과/고영주" userId="6eca3703-9a68-4f66-98f0-389d080e389e" providerId="ADAL" clId="{4E946800-D116-42E1-89D9-E2A5FE133271}" dt="2024-07-12T15:11:49.709" v="148" actId="1076"/>
          <ac:spMkLst>
            <pc:docMk/>
            <pc:sldMk cId="3983848919" sldId="2383"/>
            <ac:spMk id="12" creationId="{1B3D92E9-82A8-4E26-A954-7B3327403013}"/>
          </ac:spMkLst>
        </pc:spChg>
        <pc:spChg chg="add del mod">
          <ac:chgData name="전산정보과/고영주" userId="6eca3703-9a68-4f66-98f0-389d080e389e" providerId="ADAL" clId="{4E946800-D116-42E1-89D9-E2A5FE133271}" dt="2024-07-12T15:11:13.633" v="141" actId="478"/>
          <ac:spMkLst>
            <pc:docMk/>
            <pc:sldMk cId="3983848919" sldId="2383"/>
            <ac:spMk id="13" creationId="{CC719514-3A9B-4897-9DA7-6C235A130B1B}"/>
          </ac:spMkLst>
        </pc:spChg>
        <pc:spChg chg="add mod">
          <ac:chgData name="전산정보과/고영주" userId="6eca3703-9a68-4f66-98f0-389d080e389e" providerId="ADAL" clId="{4E946800-D116-42E1-89D9-E2A5FE133271}" dt="2024-07-12T15:11:49.709" v="148" actId="1076"/>
          <ac:spMkLst>
            <pc:docMk/>
            <pc:sldMk cId="3983848919" sldId="2383"/>
            <ac:spMk id="14" creationId="{0687F69D-99BA-4327-9244-0A38DB57DF95}"/>
          </ac:spMkLst>
        </pc:spChg>
        <pc:spChg chg="add del mod">
          <ac:chgData name="전산정보과/고영주" userId="6eca3703-9a68-4f66-98f0-389d080e389e" providerId="ADAL" clId="{4E946800-D116-42E1-89D9-E2A5FE133271}" dt="2024-07-12T15:11:19.609" v="143" actId="478"/>
          <ac:spMkLst>
            <pc:docMk/>
            <pc:sldMk cId="3983848919" sldId="2383"/>
            <ac:spMk id="17" creationId="{1D955CDD-0D4E-48D2-85F7-A27CD91CD2BF}"/>
          </ac:spMkLst>
        </pc:spChg>
        <pc:spChg chg="add del mod">
          <ac:chgData name="전산정보과/고영주" userId="6eca3703-9a68-4f66-98f0-389d080e389e" providerId="ADAL" clId="{4E946800-D116-42E1-89D9-E2A5FE133271}" dt="2024-07-12T15:11:30.066" v="146" actId="478"/>
          <ac:spMkLst>
            <pc:docMk/>
            <pc:sldMk cId="3983848919" sldId="2383"/>
            <ac:spMk id="18" creationId="{8DFF20FD-63ED-4849-986F-C1D8DAC6DF50}"/>
          </ac:spMkLst>
        </pc:spChg>
        <pc:spChg chg="del">
          <ac:chgData name="전산정보과/고영주" userId="6eca3703-9a68-4f66-98f0-389d080e389e" providerId="ADAL" clId="{4E946800-D116-42E1-89D9-E2A5FE133271}" dt="2024-07-12T15:10:40.308" v="133" actId="478"/>
          <ac:spMkLst>
            <pc:docMk/>
            <pc:sldMk cId="3983848919" sldId="2383"/>
            <ac:spMk id="82" creationId="{2103ED60-28A1-45E2-B3FC-A46C6DA17E80}"/>
          </ac:spMkLst>
        </pc:spChg>
        <pc:spChg chg="del">
          <ac:chgData name="전산정보과/고영주" userId="6eca3703-9a68-4f66-98f0-389d080e389e" providerId="ADAL" clId="{4E946800-D116-42E1-89D9-E2A5FE133271}" dt="2024-07-12T15:10:40.308" v="133" actId="478"/>
          <ac:spMkLst>
            <pc:docMk/>
            <pc:sldMk cId="3983848919" sldId="2383"/>
            <ac:spMk id="83" creationId="{20957B6E-90D9-4FF3-BF86-010A8B43BF38}"/>
          </ac:spMkLst>
        </pc:spChg>
        <pc:picChg chg="del">
          <ac:chgData name="전산정보과/고영주" userId="6eca3703-9a68-4f66-98f0-389d080e389e" providerId="ADAL" clId="{4E946800-D116-42E1-89D9-E2A5FE133271}" dt="2024-07-12T15:10:49.843" v="135" actId="478"/>
          <ac:picMkLst>
            <pc:docMk/>
            <pc:sldMk cId="3983848919" sldId="2383"/>
            <ac:picMk id="3" creationId="{4E46D5AE-3723-4A71-B1C8-1C17FEB112D4}"/>
          </ac:picMkLst>
        </pc:picChg>
        <pc:picChg chg="add mod">
          <ac:chgData name="전산정보과/고영주" userId="6eca3703-9a68-4f66-98f0-389d080e389e" providerId="ADAL" clId="{4E946800-D116-42E1-89D9-E2A5FE133271}" dt="2024-07-12T15:11:49.709" v="148" actId="1076"/>
          <ac:picMkLst>
            <pc:docMk/>
            <pc:sldMk cId="3983848919" sldId="2383"/>
            <ac:picMk id="11" creationId="{C05CC8DB-7FA7-4227-9AEC-4A375601A086}"/>
          </ac:picMkLst>
        </pc:picChg>
        <pc:picChg chg="add mod">
          <ac:chgData name="전산정보과/고영주" userId="6eca3703-9a68-4f66-98f0-389d080e389e" providerId="ADAL" clId="{4E946800-D116-42E1-89D9-E2A5FE133271}" dt="2024-07-12T15:11:49.709" v="148" actId="1076"/>
          <ac:picMkLst>
            <pc:docMk/>
            <pc:sldMk cId="3983848919" sldId="2383"/>
            <ac:picMk id="15" creationId="{9A2B5BBC-D3F7-404D-94D1-54A3EAE8641A}"/>
          </ac:picMkLst>
        </pc:picChg>
        <pc:picChg chg="add mod">
          <ac:chgData name="전산정보과/고영주" userId="6eca3703-9a68-4f66-98f0-389d080e389e" providerId="ADAL" clId="{4E946800-D116-42E1-89D9-E2A5FE133271}" dt="2024-07-12T15:11:49.709" v="148" actId="1076"/>
          <ac:picMkLst>
            <pc:docMk/>
            <pc:sldMk cId="3983848919" sldId="2383"/>
            <ac:picMk id="16" creationId="{484C2FF7-7E8B-46FB-B13B-F802E8F7CC09}"/>
          </ac:picMkLst>
        </pc:picChg>
        <pc:picChg chg="del">
          <ac:chgData name="전산정보과/고영주" userId="6eca3703-9a68-4f66-98f0-389d080e389e" providerId="ADAL" clId="{4E946800-D116-42E1-89D9-E2A5FE133271}" dt="2024-07-12T15:10:40.308" v="133" actId="478"/>
          <ac:picMkLst>
            <pc:docMk/>
            <pc:sldMk cId="3983848919" sldId="2383"/>
            <ac:picMk id="81" creationId="{F13E6FD9-7817-403A-BCF6-4F7F46735A26}"/>
          </ac:picMkLst>
        </pc:picChg>
        <pc:picChg chg="del">
          <ac:chgData name="전산정보과/고영주" userId="6eca3703-9a68-4f66-98f0-389d080e389e" providerId="ADAL" clId="{4E946800-D116-42E1-89D9-E2A5FE133271}" dt="2024-07-12T15:10:40.308" v="133" actId="478"/>
          <ac:picMkLst>
            <pc:docMk/>
            <pc:sldMk cId="3983848919" sldId="2383"/>
            <ac:picMk id="84" creationId="{3EE85B19-BDC3-4F3A-9CF1-B7DDC37C94F6}"/>
          </ac:picMkLst>
        </pc:picChg>
      </pc:sldChg>
      <pc:sldChg chg="addSp delSp modSp add ord">
        <pc:chgData name="전산정보과/고영주" userId="6eca3703-9a68-4f66-98f0-389d080e389e" providerId="ADAL" clId="{4E946800-D116-42E1-89D9-E2A5FE133271}" dt="2024-07-12T15:43:22.309" v="287" actId="1076"/>
        <pc:sldMkLst>
          <pc:docMk/>
          <pc:sldMk cId="2837820890" sldId="2386"/>
        </pc:sldMkLst>
        <pc:spChg chg="add mod">
          <ac:chgData name="전산정보과/고영주" userId="6eca3703-9a68-4f66-98f0-389d080e389e" providerId="ADAL" clId="{4E946800-D116-42E1-89D9-E2A5FE133271}" dt="2024-07-12T15:37:26.806" v="217"/>
          <ac:spMkLst>
            <pc:docMk/>
            <pc:sldMk cId="2837820890" sldId="2386"/>
            <ac:spMk id="2" creationId="{D43A9276-3F31-425D-8C08-9AF5D2877604}"/>
          </ac:spMkLst>
        </pc:spChg>
        <pc:spChg chg="add del">
          <ac:chgData name="전산정보과/고영주" userId="6eca3703-9a68-4f66-98f0-389d080e389e" providerId="ADAL" clId="{4E946800-D116-42E1-89D9-E2A5FE133271}" dt="2024-07-12T15:37:48.239" v="222" actId="478"/>
          <ac:spMkLst>
            <pc:docMk/>
            <pc:sldMk cId="2837820890" sldId="2386"/>
            <ac:spMk id="5" creationId="{9A75BF13-C14D-4DB1-9225-680F9D4A6BFB}"/>
          </ac:spMkLst>
        </pc:spChg>
        <pc:spChg chg="add del">
          <ac:chgData name="전산정보과/고영주" userId="6eca3703-9a68-4f66-98f0-389d080e389e" providerId="ADAL" clId="{4E946800-D116-42E1-89D9-E2A5FE133271}" dt="2024-07-12T15:37:46.901" v="221" actId="478"/>
          <ac:spMkLst>
            <pc:docMk/>
            <pc:sldMk cId="2837820890" sldId="2386"/>
            <ac:spMk id="6" creationId="{46B5BB18-500B-4C5B-9337-8015F0ABFCBF}"/>
          </ac:spMkLst>
        </pc:spChg>
        <pc:spChg chg="mod topLvl">
          <ac:chgData name="전산정보과/고영주" userId="6eca3703-9a68-4f66-98f0-389d080e389e" providerId="ADAL" clId="{4E946800-D116-42E1-89D9-E2A5FE133271}" dt="2024-07-12T15:43:22.309" v="287" actId="1076"/>
          <ac:spMkLst>
            <pc:docMk/>
            <pc:sldMk cId="2837820890" sldId="2386"/>
            <ac:spMk id="8" creationId="{C9A35A1F-3A87-4C26-AEFF-5E2F1EE72685}"/>
          </ac:spMkLst>
        </pc:spChg>
        <pc:spChg chg="del">
          <ac:chgData name="전산정보과/고영주" userId="6eca3703-9a68-4f66-98f0-389d080e389e" providerId="ADAL" clId="{4E946800-D116-42E1-89D9-E2A5FE133271}" dt="2024-07-12T15:41:29.736" v="249" actId="478"/>
          <ac:spMkLst>
            <pc:docMk/>
            <pc:sldMk cId="2837820890" sldId="2386"/>
            <ac:spMk id="9" creationId="{2B4F7E80-A703-4299-9B77-6BC6D5D6A12F}"/>
          </ac:spMkLst>
        </pc:spChg>
        <pc:spChg chg="del">
          <ac:chgData name="전산정보과/고영주" userId="6eca3703-9a68-4f66-98f0-389d080e389e" providerId="ADAL" clId="{4E946800-D116-42E1-89D9-E2A5FE133271}" dt="2024-07-12T15:40:15.120" v="228" actId="478"/>
          <ac:spMkLst>
            <pc:docMk/>
            <pc:sldMk cId="2837820890" sldId="2386"/>
            <ac:spMk id="10" creationId="{ED32B39C-1873-460F-9ACC-7C16232EDCC6}"/>
          </ac:spMkLst>
        </pc:spChg>
        <pc:spChg chg="del">
          <ac:chgData name="전산정보과/고영주" userId="6eca3703-9a68-4f66-98f0-389d080e389e" providerId="ADAL" clId="{4E946800-D116-42E1-89D9-E2A5FE133271}" dt="2024-07-12T15:40:17.869" v="229" actId="478"/>
          <ac:spMkLst>
            <pc:docMk/>
            <pc:sldMk cId="2837820890" sldId="2386"/>
            <ac:spMk id="11" creationId="{9FCD7F8D-AD2B-46ED-9A40-ED46F15DE299}"/>
          </ac:spMkLst>
        </pc:spChg>
        <pc:spChg chg="del">
          <ac:chgData name="전산정보과/고영주" userId="6eca3703-9a68-4f66-98f0-389d080e389e" providerId="ADAL" clId="{4E946800-D116-42E1-89D9-E2A5FE133271}" dt="2024-07-12T15:40:30.618" v="233" actId="478"/>
          <ac:spMkLst>
            <pc:docMk/>
            <pc:sldMk cId="2837820890" sldId="2386"/>
            <ac:spMk id="12" creationId="{5B659832-01F9-4C6D-BE6B-23FD01338DD8}"/>
          </ac:spMkLst>
        </pc:spChg>
        <pc:spChg chg="mod topLvl">
          <ac:chgData name="전산정보과/고영주" userId="6eca3703-9a68-4f66-98f0-389d080e389e" providerId="ADAL" clId="{4E946800-D116-42E1-89D9-E2A5FE133271}" dt="2024-07-12T15:43:22.309" v="287" actId="1076"/>
          <ac:spMkLst>
            <pc:docMk/>
            <pc:sldMk cId="2837820890" sldId="2386"/>
            <ac:spMk id="15" creationId="{72FA40A5-45AC-4AD7-AEF2-5F0DABA80F80}"/>
          </ac:spMkLst>
        </pc:spChg>
        <pc:spChg chg="del">
          <ac:chgData name="전산정보과/고영주" userId="6eca3703-9a68-4f66-98f0-389d080e389e" providerId="ADAL" clId="{4E946800-D116-42E1-89D9-E2A5FE133271}" dt="2024-07-12T15:41:32.505" v="250" actId="478"/>
          <ac:spMkLst>
            <pc:docMk/>
            <pc:sldMk cId="2837820890" sldId="2386"/>
            <ac:spMk id="17" creationId="{FBADC636-83BB-4C3C-8DA7-C62EA2F8572B}"/>
          </ac:spMkLst>
        </pc:spChg>
        <pc:spChg chg="mod topLvl">
          <ac:chgData name="전산정보과/고영주" userId="6eca3703-9a68-4f66-98f0-389d080e389e" providerId="ADAL" clId="{4E946800-D116-42E1-89D9-E2A5FE133271}" dt="2024-07-12T15:43:22.309" v="287" actId="1076"/>
          <ac:spMkLst>
            <pc:docMk/>
            <pc:sldMk cId="2837820890" sldId="2386"/>
            <ac:spMk id="18" creationId="{EB74D93B-CE74-4171-AE60-B281B0AC587E}"/>
          </ac:spMkLst>
        </pc:spChg>
        <pc:spChg chg="del">
          <ac:chgData name="전산정보과/고영주" userId="6eca3703-9a68-4f66-98f0-389d080e389e" providerId="ADAL" clId="{4E946800-D116-42E1-89D9-E2A5FE133271}" dt="2024-07-12T15:40:24.216" v="231" actId="478"/>
          <ac:spMkLst>
            <pc:docMk/>
            <pc:sldMk cId="2837820890" sldId="2386"/>
            <ac:spMk id="19" creationId="{862D72C5-A6DA-4A4A-A824-7A870325DC76}"/>
          </ac:spMkLst>
        </pc:spChg>
        <pc:spChg chg="del">
          <ac:chgData name="전산정보과/고영주" userId="6eca3703-9a68-4f66-98f0-389d080e389e" providerId="ADAL" clId="{4E946800-D116-42E1-89D9-E2A5FE133271}" dt="2024-07-12T15:38:09.004" v="226" actId="478"/>
          <ac:spMkLst>
            <pc:docMk/>
            <pc:sldMk cId="2837820890" sldId="2386"/>
            <ac:spMk id="20" creationId="{AE02994F-DD6D-4B0E-B47A-E61D6C3ADDAD}"/>
          </ac:spMkLst>
        </pc:spChg>
        <pc:spChg chg="del">
          <ac:chgData name="전산정보과/고영주" userId="6eca3703-9a68-4f66-98f0-389d080e389e" providerId="ADAL" clId="{4E946800-D116-42E1-89D9-E2A5FE133271}" dt="2024-07-12T15:40:20.966" v="230" actId="478"/>
          <ac:spMkLst>
            <pc:docMk/>
            <pc:sldMk cId="2837820890" sldId="2386"/>
            <ac:spMk id="21" creationId="{C13DD7BB-9AD2-4D1D-A66D-A02B6EF4FE17}"/>
          </ac:spMkLst>
        </pc:spChg>
        <pc:spChg chg="del">
          <ac:chgData name="전산정보과/고영주" userId="6eca3703-9a68-4f66-98f0-389d080e389e" providerId="ADAL" clId="{4E946800-D116-42E1-89D9-E2A5FE133271}" dt="2024-07-12T15:38:11.258" v="227" actId="478"/>
          <ac:spMkLst>
            <pc:docMk/>
            <pc:sldMk cId="2837820890" sldId="2386"/>
            <ac:spMk id="22" creationId="{FA5CFD3D-BA13-4CB0-B180-05163198CBA2}"/>
          </ac:spMkLst>
        </pc:spChg>
        <pc:spChg chg="del">
          <ac:chgData name="전산정보과/고영주" userId="6eca3703-9a68-4f66-98f0-389d080e389e" providerId="ADAL" clId="{4E946800-D116-42E1-89D9-E2A5FE133271}" dt="2024-07-12T15:40:28.122" v="232" actId="478"/>
          <ac:spMkLst>
            <pc:docMk/>
            <pc:sldMk cId="2837820890" sldId="2386"/>
            <ac:spMk id="23" creationId="{0B017A32-F394-4192-89E7-433E427A4178}"/>
          </ac:spMkLst>
        </pc:spChg>
        <pc:spChg chg="add del mod">
          <ac:chgData name="전산정보과/고영주" userId="6eca3703-9a68-4f66-98f0-389d080e389e" providerId="ADAL" clId="{4E946800-D116-42E1-89D9-E2A5FE133271}" dt="2024-07-12T15:41:26.326" v="248" actId="478"/>
          <ac:spMkLst>
            <pc:docMk/>
            <pc:sldMk cId="2837820890" sldId="2386"/>
            <ac:spMk id="27" creationId="{055B0C80-D453-4BB0-BD9E-F80AE44C9B60}"/>
          </ac:spMkLst>
        </pc:spChg>
        <pc:spChg chg="add del mod">
          <ac:chgData name="전산정보과/고영주" userId="6eca3703-9a68-4f66-98f0-389d080e389e" providerId="ADAL" clId="{4E946800-D116-42E1-89D9-E2A5FE133271}" dt="2024-07-12T15:38:05.714" v="225" actId="478"/>
          <ac:spMkLst>
            <pc:docMk/>
            <pc:sldMk cId="2837820890" sldId="2386"/>
            <ac:spMk id="28" creationId="{DBAD10E1-E561-43B7-95C7-12DBB557A60D}"/>
          </ac:spMkLst>
        </pc:spChg>
        <pc:spChg chg="add del mod">
          <ac:chgData name="전산정보과/고영주" userId="6eca3703-9a68-4f66-98f0-389d080e389e" providerId="ADAL" clId="{4E946800-D116-42E1-89D9-E2A5FE133271}" dt="2024-07-12T15:38:05.714" v="225" actId="478"/>
          <ac:spMkLst>
            <pc:docMk/>
            <pc:sldMk cId="2837820890" sldId="2386"/>
            <ac:spMk id="29" creationId="{0597B476-84BA-4AA7-8F06-BAB8125A1420}"/>
          </ac:spMkLst>
        </pc:spChg>
        <pc:spChg chg="add del mod">
          <ac:chgData name="전산정보과/고영주" userId="6eca3703-9a68-4f66-98f0-389d080e389e" providerId="ADAL" clId="{4E946800-D116-42E1-89D9-E2A5FE133271}" dt="2024-07-12T15:41:21.920" v="247" actId="478"/>
          <ac:spMkLst>
            <pc:docMk/>
            <pc:sldMk cId="2837820890" sldId="2386"/>
            <ac:spMk id="30" creationId="{791EEA37-9800-4F61-ABC0-E5F278D869A7}"/>
          </ac:spMkLst>
        </pc:spChg>
        <pc:spChg chg="add del mod">
          <ac:chgData name="전산정보과/고영주" userId="6eca3703-9a68-4f66-98f0-389d080e389e" providerId="ADAL" clId="{4E946800-D116-42E1-89D9-E2A5FE133271}" dt="2024-07-12T15:38:05.714" v="225" actId="478"/>
          <ac:spMkLst>
            <pc:docMk/>
            <pc:sldMk cId="2837820890" sldId="2386"/>
            <ac:spMk id="31" creationId="{48A166D6-9704-4A64-8B41-D266FA0A1132}"/>
          </ac:spMkLst>
        </pc:spChg>
        <pc:spChg chg="add del mod">
          <ac:chgData name="전산정보과/고영주" userId="6eca3703-9a68-4f66-98f0-389d080e389e" providerId="ADAL" clId="{4E946800-D116-42E1-89D9-E2A5FE133271}" dt="2024-07-12T15:38:05.714" v="225" actId="478"/>
          <ac:spMkLst>
            <pc:docMk/>
            <pc:sldMk cId="2837820890" sldId="2386"/>
            <ac:spMk id="32" creationId="{F19B3E4D-AB3B-4A8A-98E2-638651BEB899}"/>
          </ac:spMkLst>
        </pc:spChg>
        <pc:spChg chg="add mod">
          <ac:chgData name="전산정보과/고영주" userId="6eca3703-9a68-4f66-98f0-389d080e389e" providerId="ADAL" clId="{4E946800-D116-42E1-89D9-E2A5FE133271}" dt="2024-07-12T15:43:22.309" v="287" actId="1076"/>
          <ac:spMkLst>
            <pc:docMk/>
            <pc:sldMk cId="2837820890" sldId="2386"/>
            <ac:spMk id="33" creationId="{A3EB1E8D-6809-428C-9584-6A312192B491}"/>
          </ac:spMkLst>
        </pc:spChg>
        <pc:grpChg chg="add del mod">
          <ac:chgData name="전산정보과/고영주" userId="6eca3703-9a68-4f66-98f0-389d080e389e" providerId="ADAL" clId="{4E946800-D116-42E1-89D9-E2A5FE133271}" dt="2024-07-12T15:42:48.019" v="281" actId="165"/>
          <ac:grpSpMkLst>
            <pc:docMk/>
            <pc:sldMk cId="2837820890" sldId="2386"/>
            <ac:grpSpMk id="7" creationId="{19A338D2-19FE-4AA8-B8A7-1B98981429B0}"/>
          </ac:grpSpMkLst>
        </pc:grpChg>
        <pc:picChg chg="add">
          <ac:chgData name="전산정보과/고영주" userId="6eca3703-9a68-4f66-98f0-389d080e389e" providerId="ADAL" clId="{4E946800-D116-42E1-89D9-E2A5FE133271}" dt="2024-07-12T15:37:28.928" v="218"/>
          <ac:picMkLst>
            <pc:docMk/>
            <pc:sldMk cId="2837820890" sldId="2386"/>
            <ac:picMk id="3" creationId="{12E24120-7B27-45F8-B3AF-6526551E92CD}"/>
          </ac:picMkLst>
        </pc:picChg>
        <pc:picChg chg="add">
          <ac:chgData name="전산정보과/고영주" userId="6eca3703-9a68-4f66-98f0-389d080e389e" providerId="ADAL" clId="{4E946800-D116-42E1-89D9-E2A5FE133271}" dt="2024-07-12T15:37:32.447" v="219"/>
          <ac:picMkLst>
            <pc:docMk/>
            <pc:sldMk cId="2837820890" sldId="2386"/>
            <ac:picMk id="4" creationId="{142C15E7-C43C-47D9-AF82-C8F2A47FDAB5}"/>
          </ac:picMkLst>
        </pc:picChg>
        <pc:cxnChg chg="mod topLvl">
          <ac:chgData name="전산정보과/고영주" userId="6eca3703-9a68-4f66-98f0-389d080e389e" providerId="ADAL" clId="{4E946800-D116-42E1-89D9-E2A5FE133271}" dt="2024-07-12T15:43:22.309" v="287" actId="1076"/>
          <ac:cxnSpMkLst>
            <pc:docMk/>
            <pc:sldMk cId="2837820890" sldId="2386"/>
            <ac:cxnSpMk id="13" creationId="{B49F73FC-49CE-40E1-923B-273239D49B7B}"/>
          </ac:cxnSpMkLst>
        </pc:cxnChg>
        <pc:cxnChg chg="mod topLvl">
          <ac:chgData name="전산정보과/고영주" userId="6eca3703-9a68-4f66-98f0-389d080e389e" providerId="ADAL" clId="{4E946800-D116-42E1-89D9-E2A5FE133271}" dt="2024-07-12T15:43:22.309" v="287" actId="1076"/>
          <ac:cxnSpMkLst>
            <pc:docMk/>
            <pc:sldMk cId="2837820890" sldId="2386"/>
            <ac:cxnSpMk id="14" creationId="{497BE938-81B8-4063-808B-028AF14B3D24}"/>
          </ac:cxnSpMkLst>
        </pc:cxnChg>
        <pc:cxnChg chg="del mod topLvl">
          <ac:chgData name="전산정보과/고영주" userId="6eca3703-9a68-4f66-98f0-389d080e389e" providerId="ADAL" clId="{4E946800-D116-42E1-89D9-E2A5FE133271}" dt="2024-07-12T15:43:12.124" v="285" actId="478"/>
          <ac:cxnSpMkLst>
            <pc:docMk/>
            <pc:sldMk cId="2837820890" sldId="2386"/>
            <ac:cxnSpMk id="16" creationId="{61AFB7E2-004D-4520-9F0A-BA2AD7F9A2B0}"/>
          </ac:cxnSpMkLst>
        </pc:cxnChg>
        <pc:cxnChg chg="add del mod topLvl">
          <ac:chgData name="전산정보과/고영주" userId="6eca3703-9a68-4f66-98f0-389d080e389e" providerId="ADAL" clId="{4E946800-D116-42E1-89D9-E2A5FE133271}" dt="2024-07-12T15:43:22.309" v="287" actId="1076"/>
          <ac:cxnSpMkLst>
            <pc:docMk/>
            <pc:sldMk cId="2837820890" sldId="2386"/>
            <ac:cxnSpMk id="24" creationId="{028AF598-CC2B-4EC0-9D9A-3EC2CE7DDD4B}"/>
          </ac:cxnSpMkLst>
        </pc:cxnChg>
        <pc:cxnChg chg="mod topLvl">
          <ac:chgData name="전산정보과/고영주" userId="6eca3703-9a68-4f66-98f0-389d080e389e" providerId="ADAL" clId="{4E946800-D116-42E1-89D9-E2A5FE133271}" dt="2024-07-12T15:43:22.309" v="287" actId="1076"/>
          <ac:cxnSpMkLst>
            <pc:docMk/>
            <pc:sldMk cId="2837820890" sldId="2386"/>
            <ac:cxnSpMk id="25" creationId="{D9F0A90A-60C2-4F5B-B053-4B1E83C54EA4}"/>
          </ac:cxnSpMkLst>
        </pc:cxnChg>
        <pc:cxnChg chg="del mod topLvl">
          <ac:chgData name="전산정보과/고영주" userId="6eca3703-9a68-4f66-98f0-389d080e389e" providerId="ADAL" clId="{4E946800-D116-42E1-89D9-E2A5FE133271}" dt="2024-07-12T15:43:08.908" v="284" actId="478"/>
          <ac:cxnSpMkLst>
            <pc:docMk/>
            <pc:sldMk cId="2837820890" sldId="2386"/>
            <ac:cxnSpMk id="26" creationId="{F0DFB53F-07D3-4074-BE36-6500C2AB5F76}"/>
          </ac:cxnSpMkLst>
        </pc:cxnChg>
      </pc:sldChg>
    </pc:docChg>
  </pc:docChgLst>
  <pc:docChgLst>
    <pc:chgData name="전산정보과/고영주" userId="6eca3703-9a68-4f66-98f0-389d080e389e" providerId="ADAL" clId="{04920BE7-7E4C-4320-BB47-DE415EB0C606}"/>
    <pc:docChg chg="undo custSel addSld delSld modSld sldOrd">
      <pc:chgData name="전산정보과/고영주" userId="6eca3703-9a68-4f66-98f0-389d080e389e" providerId="ADAL" clId="{04920BE7-7E4C-4320-BB47-DE415EB0C606}" dt="2024-07-13T08:30:21.967" v="912" actId="2696"/>
      <pc:docMkLst>
        <pc:docMk/>
      </pc:docMkLst>
      <pc:sldChg chg="addSp delSp modSp">
        <pc:chgData name="전산정보과/고영주" userId="6eca3703-9a68-4f66-98f0-389d080e389e" providerId="ADAL" clId="{04920BE7-7E4C-4320-BB47-DE415EB0C606}" dt="2024-07-13T06:29:00.521" v="537" actId="14100"/>
        <pc:sldMkLst>
          <pc:docMk/>
          <pc:sldMk cId="4181173801" sldId="257"/>
        </pc:sldMkLst>
        <pc:spChg chg="mod">
          <ac:chgData name="전산정보과/고영주" userId="6eca3703-9a68-4f66-98f0-389d080e389e" providerId="ADAL" clId="{04920BE7-7E4C-4320-BB47-DE415EB0C606}" dt="2024-07-13T06:25:47.422" v="519" actId="20577"/>
          <ac:spMkLst>
            <pc:docMk/>
            <pc:sldMk cId="4181173801" sldId="257"/>
            <ac:spMk id="31" creationId="{5BA68D6F-1CEB-49A9-8D96-C84E758DFC58}"/>
          </ac:spMkLst>
        </pc:spChg>
        <pc:spChg chg="mod">
          <ac:chgData name="전산정보과/고영주" userId="6eca3703-9a68-4f66-98f0-389d080e389e" providerId="ADAL" clId="{04920BE7-7E4C-4320-BB47-DE415EB0C606}" dt="2024-07-13T06:27:03.094" v="530" actId="6549"/>
          <ac:spMkLst>
            <pc:docMk/>
            <pc:sldMk cId="4181173801" sldId="257"/>
            <ac:spMk id="57" creationId="{6AB0CCD1-8E36-4B1C-B69A-00A1C1047760}"/>
          </ac:spMkLst>
        </pc:spChg>
        <pc:picChg chg="del">
          <ac:chgData name="전산정보과/고영주" userId="6eca3703-9a68-4f66-98f0-389d080e389e" providerId="ADAL" clId="{04920BE7-7E4C-4320-BB47-DE415EB0C606}" dt="2024-07-13T06:27:10.563" v="531" actId="478"/>
          <ac:picMkLst>
            <pc:docMk/>
            <pc:sldMk cId="4181173801" sldId="257"/>
            <ac:picMk id="3" creationId="{B850E52E-77D6-41D0-A56D-EAF494EFB43D}"/>
          </ac:picMkLst>
        </pc:picChg>
        <pc:picChg chg="add mod">
          <ac:chgData name="전산정보과/고영주" userId="6eca3703-9a68-4f66-98f0-389d080e389e" providerId="ADAL" clId="{04920BE7-7E4C-4320-BB47-DE415EB0C606}" dt="2024-07-13T06:29:00.521" v="537" actId="14100"/>
          <ac:picMkLst>
            <pc:docMk/>
            <pc:sldMk cId="4181173801" sldId="257"/>
            <ac:picMk id="6" creationId="{A9A8B3E2-48FD-4DE2-A4BA-37C8CEAC2E0A}"/>
          </ac:picMkLst>
        </pc:picChg>
      </pc:sldChg>
      <pc:sldChg chg="addSp delSp modSp">
        <pc:chgData name="전산정보과/고영주" userId="6eca3703-9a68-4f66-98f0-389d080e389e" providerId="ADAL" clId="{04920BE7-7E4C-4320-BB47-DE415EB0C606}" dt="2024-07-13T06:25:34.537" v="512" actId="20577"/>
        <pc:sldMkLst>
          <pc:docMk/>
          <pc:sldMk cId="3217714500" sldId="258"/>
        </pc:sldMkLst>
        <pc:spChg chg="mod">
          <ac:chgData name="전산정보과/고영주" userId="6eca3703-9a68-4f66-98f0-389d080e389e" providerId="ADAL" clId="{04920BE7-7E4C-4320-BB47-DE415EB0C606}" dt="2024-07-13T06:11:08.001" v="367" actId="14100"/>
          <ac:spMkLst>
            <pc:docMk/>
            <pc:sldMk cId="3217714500" sldId="258"/>
            <ac:spMk id="20" creationId="{C5E6E894-580E-43EB-A61F-B65197083DC7}"/>
          </ac:spMkLst>
        </pc:spChg>
        <pc:spChg chg="mod">
          <ac:chgData name="전산정보과/고영주" userId="6eca3703-9a68-4f66-98f0-389d080e389e" providerId="ADAL" clId="{04920BE7-7E4C-4320-BB47-DE415EB0C606}" dt="2024-07-13T06:11:25.008" v="368" actId="1076"/>
          <ac:spMkLst>
            <pc:docMk/>
            <pc:sldMk cId="3217714500" sldId="258"/>
            <ac:spMk id="21" creationId="{D97C0C40-D4F3-4B84-B2CA-681BE6FF8C61}"/>
          </ac:spMkLst>
        </pc:spChg>
        <pc:spChg chg="mod">
          <ac:chgData name="전산정보과/고영주" userId="6eca3703-9a68-4f66-98f0-389d080e389e" providerId="ADAL" clId="{04920BE7-7E4C-4320-BB47-DE415EB0C606}" dt="2024-07-13T06:25:34.537" v="512" actId="20577"/>
          <ac:spMkLst>
            <pc:docMk/>
            <pc:sldMk cId="3217714500" sldId="258"/>
            <ac:spMk id="30" creationId="{9E8C605C-3AAE-423A-B2AD-E5543AA60B45}"/>
          </ac:spMkLst>
        </pc:spChg>
        <pc:picChg chg="add mod">
          <ac:chgData name="전산정보과/고영주" userId="6eca3703-9a68-4f66-98f0-389d080e389e" providerId="ADAL" clId="{04920BE7-7E4C-4320-BB47-DE415EB0C606}" dt="2024-07-13T06:10:19.497" v="362" actId="14100"/>
          <ac:picMkLst>
            <pc:docMk/>
            <pc:sldMk cId="3217714500" sldId="258"/>
            <ac:picMk id="3" creationId="{E8A33230-EE57-4E02-9AF4-A09A9251DE25}"/>
          </ac:picMkLst>
        </pc:picChg>
        <pc:picChg chg="mod">
          <ac:chgData name="전산정보과/고영주" userId="6eca3703-9a68-4f66-98f0-389d080e389e" providerId="ADAL" clId="{04920BE7-7E4C-4320-BB47-DE415EB0C606}" dt="2024-07-13T06:11:32.544" v="369" actId="1076"/>
          <ac:picMkLst>
            <pc:docMk/>
            <pc:sldMk cId="3217714500" sldId="258"/>
            <ac:picMk id="8" creationId="{63A15D15-85C5-431E-B056-F3CA62288656}"/>
          </ac:picMkLst>
        </pc:picChg>
        <pc:picChg chg="mod">
          <ac:chgData name="전산정보과/고영주" userId="6eca3703-9a68-4f66-98f0-389d080e389e" providerId="ADAL" clId="{04920BE7-7E4C-4320-BB47-DE415EB0C606}" dt="2024-07-13T06:11:32.544" v="369" actId="1076"/>
          <ac:picMkLst>
            <pc:docMk/>
            <pc:sldMk cId="3217714500" sldId="258"/>
            <ac:picMk id="18" creationId="{F9F2771F-600F-4A8F-8B33-A2BD98A7AA9C}"/>
          </ac:picMkLst>
        </pc:picChg>
        <pc:picChg chg="del">
          <ac:chgData name="전산정보과/고영주" userId="6eca3703-9a68-4f66-98f0-389d080e389e" providerId="ADAL" clId="{04920BE7-7E4C-4320-BB47-DE415EB0C606}" dt="2024-07-13T06:06:39.604" v="328" actId="478"/>
          <ac:picMkLst>
            <pc:docMk/>
            <pc:sldMk cId="3217714500" sldId="258"/>
            <ac:picMk id="23" creationId="{5F9E6AEB-FED1-4CAD-A218-E507832571EE}"/>
          </ac:picMkLst>
        </pc:picChg>
      </pc:sldChg>
      <pc:sldChg chg="addSp delSp modSp">
        <pc:chgData name="전산정보과/고영주" userId="6eca3703-9a68-4f66-98f0-389d080e389e" providerId="ADAL" clId="{04920BE7-7E4C-4320-BB47-DE415EB0C606}" dt="2024-07-13T06:33:18.600" v="544" actId="14100"/>
        <pc:sldMkLst>
          <pc:docMk/>
          <pc:sldMk cId="1093528513" sldId="264"/>
        </pc:sldMkLst>
        <pc:spChg chg="mod">
          <ac:chgData name="전산정보과/고영주" userId="6eca3703-9a68-4f66-98f0-389d080e389e" providerId="ADAL" clId="{04920BE7-7E4C-4320-BB47-DE415EB0C606}" dt="2024-07-13T06:25:40.691" v="516" actId="20577"/>
          <ac:spMkLst>
            <pc:docMk/>
            <pc:sldMk cId="1093528513" sldId="264"/>
            <ac:spMk id="33" creationId="{F56D50C4-59E4-4783-B63F-62BFF0ED5B64}"/>
          </ac:spMkLst>
        </pc:spChg>
        <pc:picChg chg="add mod">
          <ac:chgData name="전산정보과/고영주" userId="6eca3703-9a68-4f66-98f0-389d080e389e" providerId="ADAL" clId="{04920BE7-7E4C-4320-BB47-DE415EB0C606}" dt="2024-07-13T06:33:18.600" v="544" actId="14100"/>
          <ac:picMkLst>
            <pc:docMk/>
            <pc:sldMk cId="1093528513" sldId="264"/>
            <ac:picMk id="3" creationId="{ACA70F50-438C-446C-B647-F9F84CC666C3}"/>
          </ac:picMkLst>
        </pc:picChg>
        <pc:picChg chg="del">
          <ac:chgData name="전산정보과/고영주" userId="6eca3703-9a68-4f66-98f0-389d080e389e" providerId="ADAL" clId="{04920BE7-7E4C-4320-BB47-DE415EB0C606}" dt="2024-07-13T06:33:06.461" v="539" actId="478"/>
          <ac:picMkLst>
            <pc:docMk/>
            <pc:sldMk cId="1093528513" sldId="264"/>
            <ac:picMk id="17" creationId="{6284337B-E9CB-44F9-A3F5-D720DB95A8AF}"/>
          </ac:picMkLst>
        </pc:picChg>
      </pc:sldChg>
      <pc:sldChg chg="addSp delSp modSp">
        <pc:chgData name="전산정보과/고영주" userId="6eca3703-9a68-4f66-98f0-389d080e389e" providerId="ADAL" clId="{04920BE7-7E4C-4320-BB47-DE415EB0C606}" dt="2024-07-13T08:29:04.762" v="910" actId="1076"/>
        <pc:sldMkLst>
          <pc:docMk/>
          <pc:sldMk cId="879198272" sldId="265"/>
        </pc:sldMkLst>
        <pc:spChg chg="mod">
          <ac:chgData name="전산정보과/고영주" userId="6eca3703-9a68-4f66-98f0-389d080e389e" providerId="ADAL" clId="{04920BE7-7E4C-4320-BB47-DE415EB0C606}" dt="2024-07-13T08:24:45.929" v="670" actId="1076"/>
          <ac:spMkLst>
            <pc:docMk/>
            <pc:sldMk cId="879198272" sldId="265"/>
            <ac:spMk id="5" creationId="{30D39A1F-9CCF-44B1-BA1D-846C8539DD8F}"/>
          </ac:spMkLst>
        </pc:spChg>
        <pc:spChg chg="mod">
          <ac:chgData name="전산정보과/고영주" userId="6eca3703-9a68-4f66-98f0-389d080e389e" providerId="ADAL" clId="{04920BE7-7E4C-4320-BB47-DE415EB0C606}" dt="2024-07-13T08:13:12.327" v="641" actId="1076"/>
          <ac:spMkLst>
            <pc:docMk/>
            <pc:sldMk cId="879198272" sldId="265"/>
            <ac:spMk id="6" creationId="{8D1D4AC2-37C5-48AA-8714-C5529EB403F7}"/>
          </ac:spMkLst>
        </pc:spChg>
        <pc:spChg chg="mod">
          <ac:chgData name="전산정보과/고영주" userId="6eca3703-9a68-4f66-98f0-389d080e389e" providerId="ADAL" clId="{04920BE7-7E4C-4320-BB47-DE415EB0C606}" dt="2024-07-13T08:24:27.233" v="665" actId="1076"/>
          <ac:spMkLst>
            <pc:docMk/>
            <pc:sldMk cId="879198272" sldId="265"/>
            <ac:spMk id="23" creationId="{367EFC3D-7165-41B8-80B0-9CB163FF2E69}"/>
          </ac:spMkLst>
        </pc:spChg>
        <pc:spChg chg="mod">
          <ac:chgData name="전산정보과/고영주" userId="6eca3703-9a68-4f66-98f0-389d080e389e" providerId="ADAL" clId="{04920BE7-7E4C-4320-BB47-DE415EB0C606}" dt="2024-07-13T08:24:30.216" v="666" actId="1076"/>
          <ac:spMkLst>
            <pc:docMk/>
            <pc:sldMk cId="879198272" sldId="265"/>
            <ac:spMk id="24" creationId="{DBEA9360-5B66-429B-B8D0-F3A7B126B52F}"/>
          </ac:spMkLst>
        </pc:spChg>
        <pc:spChg chg="mod">
          <ac:chgData name="전산정보과/고영주" userId="6eca3703-9a68-4f66-98f0-389d080e389e" providerId="ADAL" clId="{04920BE7-7E4C-4320-BB47-DE415EB0C606}" dt="2024-07-13T08:24:32.880" v="667" actId="1076"/>
          <ac:spMkLst>
            <pc:docMk/>
            <pc:sldMk cId="879198272" sldId="265"/>
            <ac:spMk id="25" creationId="{BE21F9C6-2A52-401A-A56E-FEE09DC97FC6}"/>
          </ac:spMkLst>
        </pc:spChg>
        <pc:spChg chg="del mod">
          <ac:chgData name="전산정보과/고영주" userId="6eca3703-9a68-4f66-98f0-389d080e389e" providerId="ADAL" clId="{04920BE7-7E4C-4320-BB47-DE415EB0C606}" dt="2024-07-13T08:23:50.853" v="655" actId="478"/>
          <ac:spMkLst>
            <pc:docMk/>
            <pc:sldMk cId="879198272" sldId="265"/>
            <ac:spMk id="26" creationId="{18C1C198-9A69-4ABF-9414-026829348D88}"/>
          </ac:spMkLst>
        </pc:spChg>
        <pc:spChg chg="del mod">
          <ac:chgData name="전산정보과/고영주" userId="6eca3703-9a68-4f66-98f0-389d080e389e" providerId="ADAL" clId="{04920BE7-7E4C-4320-BB47-DE415EB0C606}" dt="2024-07-13T08:23:54.619" v="657" actId="478"/>
          <ac:spMkLst>
            <pc:docMk/>
            <pc:sldMk cId="879198272" sldId="265"/>
            <ac:spMk id="27" creationId="{2851992A-6125-48D4-BE3E-F7370EF2FFAA}"/>
          </ac:spMkLst>
        </pc:spChg>
        <pc:spChg chg="del mod">
          <ac:chgData name="전산정보과/고영주" userId="6eca3703-9a68-4f66-98f0-389d080e389e" providerId="ADAL" clId="{04920BE7-7E4C-4320-BB47-DE415EB0C606}" dt="2024-07-13T08:23:56.310" v="658" actId="478"/>
          <ac:spMkLst>
            <pc:docMk/>
            <pc:sldMk cId="879198272" sldId="265"/>
            <ac:spMk id="28" creationId="{AD653188-599C-4076-9197-089BCBF97926}"/>
          </ac:spMkLst>
        </pc:spChg>
        <pc:spChg chg="mod">
          <ac:chgData name="전산정보과/고영주" userId="6eca3703-9a68-4f66-98f0-389d080e389e" providerId="ADAL" clId="{04920BE7-7E4C-4320-BB47-DE415EB0C606}" dt="2024-07-13T08:24:43.112" v="669" actId="1076"/>
          <ac:spMkLst>
            <pc:docMk/>
            <pc:sldMk cId="879198272" sldId="265"/>
            <ac:spMk id="29" creationId="{18CCABCE-1DD9-48CA-9CB2-8AB5C12547A8}"/>
          </ac:spMkLst>
        </pc:spChg>
        <pc:spChg chg="mod">
          <ac:chgData name="전산정보과/고영주" userId="6eca3703-9a68-4f66-98f0-389d080e389e" providerId="ADAL" clId="{04920BE7-7E4C-4320-BB47-DE415EB0C606}" dt="2024-07-13T08:26:06.281" v="678" actId="1076"/>
          <ac:spMkLst>
            <pc:docMk/>
            <pc:sldMk cId="879198272" sldId="265"/>
            <ac:spMk id="30" creationId="{3AB24180-B837-48B0-A469-91800CB0332E}"/>
          </ac:spMkLst>
        </pc:spChg>
        <pc:spChg chg="mod">
          <ac:chgData name="전산정보과/고영주" userId="6eca3703-9a68-4f66-98f0-389d080e389e" providerId="ADAL" clId="{04920BE7-7E4C-4320-BB47-DE415EB0C606}" dt="2024-07-13T08:29:04.762" v="910" actId="1076"/>
          <ac:spMkLst>
            <pc:docMk/>
            <pc:sldMk cId="879198272" sldId="265"/>
            <ac:spMk id="31" creationId="{607FF9BE-D430-4B55-BB91-F23DE854D1A9}"/>
          </ac:spMkLst>
        </pc:spChg>
        <pc:spChg chg="del">
          <ac:chgData name="전산정보과/고영주" userId="6eca3703-9a68-4f66-98f0-389d080e389e" providerId="ADAL" clId="{04920BE7-7E4C-4320-BB47-DE415EB0C606}" dt="2024-07-13T08:23:39.821" v="653" actId="478"/>
          <ac:spMkLst>
            <pc:docMk/>
            <pc:sldMk cId="879198272" sldId="265"/>
            <ac:spMk id="32" creationId="{E1901B7F-5461-456B-8CA9-17DE06A0FD1C}"/>
          </ac:spMkLst>
        </pc:spChg>
        <pc:spChg chg="del">
          <ac:chgData name="전산정보과/고영주" userId="6eca3703-9a68-4f66-98f0-389d080e389e" providerId="ADAL" clId="{04920BE7-7E4C-4320-BB47-DE415EB0C606}" dt="2024-07-13T07:59:53.012" v="621" actId="478"/>
          <ac:spMkLst>
            <pc:docMk/>
            <pc:sldMk cId="879198272" sldId="265"/>
            <ac:spMk id="33" creationId="{A67F3BC7-2E97-48B4-A2B5-144E430CF059}"/>
          </ac:spMkLst>
        </pc:spChg>
        <pc:spChg chg="del">
          <ac:chgData name="전산정보과/고영주" userId="6eca3703-9a68-4f66-98f0-389d080e389e" providerId="ADAL" clId="{04920BE7-7E4C-4320-BB47-DE415EB0C606}" dt="2024-07-13T07:59:55.092" v="622" actId="478"/>
          <ac:spMkLst>
            <pc:docMk/>
            <pc:sldMk cId="879198272" sldId="265"/>
            <ac:spMk id="34" creationId="{D0363F21-9763-482C-812E-E5F1D8792D9A}"/>
          </ac:spMkLst>
        </pc:spChg>
        <pc:spChg chg="mod">
          <ac:chgData name="전산정보과/고영주" userId="6eca3703-9a68-4f66-98f0-389d080e389e" providerId="ADAL" clId="{04920BE7-7E4C-4320-BB47-DE415EB0C606}" dt="2024-07-13T08:24:43.112" v="669" actId="1076"/>
          <ac:spMkLst>
            <pc:docMk/>
            <pc:sldMk cId="879198272" sldId="265"/>
            <ac:spMk id="35" creationId="{9DF6E681-9C42-470A-B9E0-72EC614DEDAC}"/>
          </ac:spMkLst>
        </pc:spChg>
        <pc:spChg chg="del mod">
          <ac:chgData name="전산정보과/고영주" userId="6eca3703-9a68-4f66-98f0-389d080e389e" providerId="ADAL" clId="{04920BE7-7E4C-4320-BB47-DE415EB0C606}" dt="2024-07-13T07:59:46.254" v="618" actId="478"/>
          <ac:spMkLst>
            <pc:docMk/>
            <pc:sldMk cId="879198272" sldId="265"/>
            <ac:spMk id="36" creationId="{22CDFE3F-DB41-48C7-BFCF-BCFD7D6409D4}"/>
          </ac:spMkLst>
        </pc:spChg>
        <pc:spChg chg="del">
          <ac:chgData name="전산정보과/고영주" userId="6eca3703-9a68-4f66-98f0-389d080e389e" providerId="ADAL" clId="{04920BE7-7E4C-4320-BB47-DE415EB0C606}" dt="2024-07-13T07:59:48.190" v="619" actId="478"/>
          <ac:spMkLst>
            <pc:docMk/>
            <pc:sldMk cId="879198272" sldId="265"/>
            <ac:spMk id="37" creationId="{42353AE5-07DA-4C4D-98CA-A0444A9BF2E3}"/>
          </ac:spMkLst>
        </pc:spChg>
        <pc:spChg chg="del">
          <ac:chgData name="전산정보과/고영주" userId="6eca3703-9a68-4f66-98f0-389d080e389e" providerId="ADAL" clId="{04920BE7-7E4C-4320-BB47-DE415EB0C606}" dt="2024-07-13T07:59:49.601" v="620" actId="478"/>
          <ac:spMkLst>
            <pc:docMk/>
            <pc:sldMk cId="879198272" sldId="265"/>
            <ac:spMk id="38" creationId="{55DDDF43-DBAC-4A82-A381-70A0DD323F1A}"/>
          </ac:spMkLst>
        </pc:spChg>
        <pc:spChg chg="mod">
          <ac:chgData name="전산정보과/고영주" userId="6eca3703-9a68-4f66-98f0-389d080e389e" providerId="ADAL" clId="{04920BE7-7E4C-4320-BB47-DE415EB0C606}" dt="2024-07-13T08:26:06.281" v="678" actId="1076"/>
          <ac:spMkLst>
            <pc:docMk/>
            <pc:sldMk cId="879198272" sldId="265"/>
            <ac:spMk id="39" creationId="{45D8E6BC-0838-4192-B234-C9A8B444FADA}"/>
          </ac:spMkLst>
        </pc:spChg>
        <pc:spChg chg="mod">
          <ac:chgData name="전산정보과/고영주" userId="6eca3703-9a68-4f66-98f0-389d080e389e" providerId="ADAL" clId="{04920BE7-7E4C-4320-BB47-DE415EB0C606}" dt="2024-07-13T08:29:04.762" v="910" actId="1076"/>
          <ac:spMkLst>
            <pc:docMk/>
            <pc:sldMk cId="879198272" sldId="265"/>
            <ac:spMk id="40" creationId="{DC6745C3-39CE-47D2-833A-15FDF1466862}"/>
          </ac:spMkLst>
        </pc:spChg>
        <pc:spChg chg="del mod">
          <ac:chgData name="전산정보과/고영주" userId="6eca3703-9a68-4f66-98f0-389d080e389e" providerId="ADAL" clId="{04920BE7-7E4C-4320-BB47-DE415EB0C606}" dt="2024-07-13T08:28:44.834" v="906"/>
          <ac:spMkLst>
            <pc:docMk/>
            <pc:sldMk cId="879198272" sldId="265"/>
            <ac:spMk id="41" creationId="{1B5FD495-8B86-4752-AF42-AF1B055CA3A8}"/>
          </ac:spMkLst>
        </pc:spChg>
        <pc:spChg chg="del mod">
          <ac:chgData name="전산정보과/고영주" userId="6eca3703-9a68-4f66-98f0-389d080e389e" providerId="ADAL" clId="{04920BE7-7E4C-4320-BB47-DE415EB0C606}" dt="2024-07-13T06:38:30.384" v="546" actId="478"/>
          <ac:spMkLst>
            <pc:docMk/>
            <pc:sldMk cId="879198272" sldId="265"/>
            <ac:spMk id="51" creationId="{1B19B9F3-3666-4E40-AD99-EB130C580CD7}"/>
          </ac:spMkLst>
        </pc:spChg>
        <pc:spChg chg="mod">
          <ac:chgData name="전산정보과/고영주" userId="6eca3703-9a68-4f66-98f0-389d080e389e" providerId="ADAL" clId="{04920BE7-7E4C-4320-BB47-DE415EB0C606}" dt="2024-07-13T08:28:56.993" v="909" actId="14100"/>
          <ac:spMkLst>
            <pc:docMk/>
            <pc:sldMk cId="879198272" sldId="265"/>
            <ac:spMk id="52" creationId="{DAFFDA99-3832-4B25-8792-BF4C3E5552D6}"/>
          </ac:spMkLst>
        </pc:spChg>
        <pc:grpChg chg="del">
          <ac:chgData name="전산정보과/고영주" userId="6eca3703-9a68-4f66-98f0-389d080e389e" providerId="ADAL" clId="{04920BE7-7E4C-4320-BB47-DE415EB0C606}" dt="2024-07-13T08:28:44.816" v="904" actId="478"/>
          <ac:grpSpMkLst>
            <pc:docMk/>
            <pc:sldMk cId="879198272" sldId="265"/>
            <ac:grpSpMk id="47" creationId="{2DFC558F-3033-4A01-A577-D12E9185D1FC}"/>
          </ac:grpSpMkLst>
        </pc:grpChg>
        <pc:picChg chg="add del">
          <ac:chgData name="전산정보과/고영주" userId="6eca3703-9a68-4f66-98f0-389d080e389e" providerId="ADAL" clId="{04920BE7-7E4C-4320-BB47-DE415EB0C606}" dt="2024-07-13T07:58:36.487" v="574" actId="478"/>
          <ac:picMkLst>
            <pc:docMk/>
            <pc:sldMk cId="879198272" sldId="265"/>
            <ac:picMk id="2" creationId="{E317A282-80CE-426F-B26E-14FB282A7145}"/>
          </ac:picMkLst>
        </pc:picChg>
        <pc:picChg chg="add del mod">
          <ac:chgData name="전산정보과/고영주" userId="6eca3703-9a68-4f66-98f0-389d080e389e" providerId="ADAL" clId="{04920BE7-7E4C-4320-BB47-DE415EB0C606}" dt="2024-07-13T07:58:29.873" v="564"/>
          <ac:picMkLst>
            <pc:docMk/>
            <pc:sldMk cId="879198272" sldId="265"/>
            <ac:picMk id="4" creationId="{32908112-DEB8-40AE-AE0A-1345FE22D1A4}"/>
          </ac:picMkLst>
        </pc:picChg>
        <pc:picChg chg="mod">
          <ac:chgData name="전산정보과/고영주" userId="6eca3703-9a68-4f66-98f0-389d080e389e" providerId="ADAL" clId="{04920BE7-7E4C-4320-BB47-DE415EB0C606}" dt="2024-07-13T08:24:43.112" v="669" actId="1076"/>
          <ac:picMkLst>
            <pc:docMk/>
            <pc:sldMk cId="879198272" sldId="265"/>
            <ac:picMk id="8" creationId="{DA9D30DC-F1C3-46B1-A15D-8ABCAD69D4AD}"/>
          </ac:picMkLst>
        </pc:picChg>
        <pc:picChg chg="add mod ord">
          <ac:chgData name="전산정보과/고영주" userId="6eca3703-9a68-4f66-98f0-389d080e389e" providerId="ADAL" clId="{04920BE7-7E4C-4320-BB47-DE415EB0C606}" dt="2024-07-13T08:24:36.921" v="668" actId="1076"/>
          <ac:picMkLst>
            <pc:docMk/>
            <pc:sldMk cId="879198272" sldId="265"/>
            <ac:picMk id="9" creationId="{C0AF1D93-81B1-4197-BFAC-A7EC6596775E}"/>
          </ac:picMkLst>
        </pc:picChg>
        <pc:picChg chg="mod">
          <ac:chgData name="전산정보과/고영주" userId="6eca3703-9a68-4f66-98f0-389d080e389e" providerId="ADAL" clId="{04920BE7-7E4C-4320-BB47-DE415EB0C606}" dt="2024-07-13T08:29:04.762" v="910" actId="1076"/>
          <ac:picMkLst>
            <pc:docMk/>
            <pc:sldMk cId="879198272" sldId="265"/>
            <ac:picMk id="14" creationId="{C2D4B6A0-7D02-4D20-97F6-0C67C506BEC2}"/>
          </ac:picMkLst>
        </pc:picChg>
        <pc:picChg chg="del">
          <ac:chgData name="전산정보과/고영주" userId="6eca3703-9a68-4f66-98f0-389d080e389e" providerId="ADAL" clId="{04920BE7-7E4C-4320-BB47-DE415EB0C606}" dt="2024-07-13T07:59:02.683" v="578" actId="478"/>
          <ac:picMkLst>
            <pc:docMk/>
            <pc:sldMk cId="879198272" sldId="265"/>
            <ac:picMk id="15" creationId="{1E8F5F14-8AE6-4A23-A1A7-0704CA30EA20}"/>
          </ac:picMkLst>
        </pc:picChg>
        <pc:picChg chg="del">
          <ac:chgData name="전산정보과/고영주" userId="6eca3703-9a68-4f66-98f0-389d080e389e" providerId="ADAL" clId="{04920BE7-7E4C-4320-BB47-DE415EB0C606}" dt="2024-07-13T07:56:23.912" v="547" actId="478"/>
          <ac:picMkLst>
            <pc:docMk/>
            <pc:sldMk cId="879198272" sldId="265"/>
            <ac:picMk id="16" creationId="{EE41FD80-B423-4A1A-B76D-E57E2CD519B2}"/>
          </ac:picMkLst>
        </pc:picChg>
        <pc:picChg chg="mod">
          <ac:chgData name="전산정보과/고영주" userId="6eca3703-9a68-4f66-98f0-389d080e389e" providerId="ADAL" clId="{04920BE7-7E4C-4320-BB47-DE415EB0C606}" dt="2024-07-13T08:26:06.281" v="678" actId="1076"/>
          <ac:picMkLst>
            <pc:docMk/>
            <pc:sldMk cId="879198272" sldId="265"/>
            <ac:picMk id="17" creationId="{96EE0FEB-B567-4D1E-961A-D9A88FFC9F75}"/>
          </ac:picMkLst>
        </pc:picChg>
        <pc:picChg chg="del">
          <ac:chgData name="전산정보과/고영주" userId="6eca3703-9a68-4f66-98f0-389d080e389e" providerId="ADAL" clId="{04920BE7-7E4C-4320-BB47-DE415EB0C606}" dt="2024-07-13T07:58:55.744" v="577" actId="478"/>
          <ac:picMkLst>
            <pc:docMk/>
            <pc:sldMk cId="879198272" sldId="265"/>
            <ac:picMk id="18" creationId="{015BF996-5BBC-4155-B66A-A13D8964A3D7}"/>
          </ac:picMkLst>
        </pc:picChg>
      </pc:sldChg>
      <pc:sldChg chg="del">
        <pc:chgData name="전산정보과/고영주" userId="6eca3703-9a68-4f66-98f0-389d080e389e" providerId="ADAL" clId="{04920BE7-7E4C-4320-BB47-DE415EB0C606}" dt="2024-07-13T08:28:17.650" v="902" actId="2696"/>
        <pc:sldMkLst>
          <pc:docMk/>
          <pc:sldMk cId="3587969589" sldId="719"/>
        </pc:sldMkLst>
      </pc:sldChg>
      <pc:sldChg chg="addSp delSp modSp">
        <pc:chgData name="전산정보과/고영주" userId="6eca3703-9a68-4f66-98f0-389d080e389e" providerId="ADAL" clId="{04920BE7-7E4C-4320-BB47-DE415EB0C606}" dt="2024-07-13T06:25:56.145" v="523" actId="1076"/>
        <pc:sldMkLst>
          <pc:docMk/>
          <pc:sldMk cId="2365436683" sldId="1135"/>
        </pc:sldMkLst>
        <pc:spChg chg="mod">
          <ac:chgData name="전산정보과/고영주" userId="6eca3703-9a68-4f66-98f0-389d080e389e" providerId="ADAL" clId="{04920BE7-7E4C-4320-BB47-DE415EB0C606}" dt="2024-07-13T06:04:46.302" v="327" actId="1076"/>
          <ac:spMkLst>
            <pc:docMk/>
            <pc:sldMk cId="2365436683" sldId="1135"/>
            <ac:spMk id="8" creationId="{51AA3071-4A8B-4DE3-B39D-91E0421997CC}"/>
          </ac:spMkLst>
        </pc:spChg>
        <pc:spChg chg="mod">
          <ac:chgData name="전산정보과/고영주" userId="6eca3703-9a68-4f66-98f0-389d080e389e" providerId="ADAL" clId="{04920BE7-7E4C-4320-BB47-DE415EB0C606}" dt="2024-07-13T06:04:09.967" v="321" actId="1076"/>
          <ac:spMkLst>
            <pc:docMk/>
            <pc:sldMk cId="2365436683" sldId="1135"/>
            <ac:spMk id="10" creationId="{5B8EDC4F-E938-4D02-A56E-B4E6DCF109D3}"/>
          </ac:spMkLst>
        </pc:spChg>
        <pc:spChg chg="mod">
          <ac:chgData name="전산정보과/고영주" userId="6eca3703-9a68-4f66-98f0-389d080e389e" providerId="ADAL" clId="{04920BE7-7E4C-4320-BB47-DE415EB0C606}" dt="2024-07-13T06:04:15.281" v="322" actId="1076"/>
          <ac:spMkLst>
            <pc:docMk/>
            <pc:sldMk cId="2365436683" sldId="1135"/>
            <ac:spMk id="11" creationId="{E9E7173A-F86E-4569-A021-85FEAC765DF7}"/>
          </ac:spMkLst>
        </pc:spChg>
        <pc:spChg chg="mod">
          <ac:chgData name="전산정보과/고영주" userId="6eca3703-9a68-4f66-98f0-389d080e389e" providerId="ADAL" clId="{04920BE7-7E4C-4320-BB47-DE415EB0C606}" dt="2024-07-13T06:04:17.431" v="323" actId="1076"/>
          <ac:spMkLst>
            <pc:docMk/>
            <pc:sldMk cId="2365436683" sldId="1135"/>
            <ac:spMk id="12" creationId="{F3AA2BA3-0B15-438A-9627-6CF75EE83330}"/>
          </ac:spMkLst>
        </pc:spChg>
        <pc:spChg chg="mod">
          <ac:chgData name="전산정보과/고영주" userId="6eca3703-9a68-4f66-98f0-389d080e389e" providerId="ADAL" clId="{04920BE7-7E4C-4320-BB47-DE415EB0C606}" dt="2024-07-13T06:04:22.407" v="324" actId="1076"/>
          <ac:spMkLst>
            <pc:docMk/>
            <pc:sldMk cId="2365436683" sldId="1135"/>
            <ac:spMk id="13" creationId="{369D33AE-A15A-4828-A2D2-B113DD544A79}"/>
          </ac:spMkLst>
        </pc:spChg>
        <pc:spChg chg="mod">
          <ac:chgData name="전산정보과/고영주" userId="6eca3703-9a68-4f66-98f0-389d080e389e" providerId="ADAL" clId="{04920BE7-7E4C-4320-BB47-DE415EB0C606}" dt="2024-07-13T06:04:27.536" v="325" actId="1076"/>
          <ac:spMkLst>
            <pc:docMk/>
            <pc:sldMk cId="2365436683" sldId="1135"/>
            <ac:spMk id="14" creationId="{6571542A-5D3C-4216-9B74-1B2A11D05F98}"/>
          </ac:spMkLst>
        </pc:spChg>
        <pc:spChg chg="mod">
          <ac:chgData name="전산정보과/고영주" userId="6eca3703-9a68-4f66-98f0-389d080e389e" providerId="ADAL" clId="{04920BE7-7E4C-4320-BB47-DE415EB0C606}" dt="2024-07-13T06:02:05.151" v="303" actId="1076"/>
          <ac:spMkLst>
            <pc:docMk/>
            <pc:sldMk cId="2365436683" sldId="1135"/>
            <ac:spMk id="15" creationId="{F617FA96-BECC-4F57-BF28-2CEE9B26F907}"/>
          </ac:spMkLst>
        </pc:spChg>
        <pc:spChg chg="mod">
          <ac:chgData name="전산정보과/고영주" userId="6eca3703-9a68-4f66-98f0-389d080e389e" providerId="ADAL" clId="{04920BE7-7E4C-4320-BB47-DE415EB0C606}" dt="2024-07-13T06:02:05.151" v="303" actId="1076"/>
          <ac:spMkLst>
            <pc:docMk/>
            <pc:sldMk cId="2365436683" sldId="1135"/>
            <ac:spMk id="16" creationId="{DF4CDFE6-EC00-4748-B20C-35F6AF8C2BB0}"/>
          </ac:spMkLst>
        </pc:spChg>
        <pc:spChg chg="mod">
          <ac:chgData name="전산정보과/고영주" userId="6eca3703-9a68-4f66-98f0-389d080e389e" providerId="ADAL" clId="{04920BE7-7E4C-4320-BB47-DE415EB0C606}" dt="2024-07-13T06:02:49.160" v="308" actId="1076"/>
          <ac:spMkLst>
            <pc:docMk/>
            <pc:sldMk cId="2365436683" sldId="1135"/>
            <ac:spMk id="17" creationId="{81AAE622-66CC-42BB-BD7A-82F5CDC0DFB3}"/>
          </ac:spMkLst>
        </pc:spChg>
        <pc:spChg chg="mod">
          <ac:chgData name="전산정보과/고영주" userId="6eca3703-9a68-4f66-98f0-389d080e389e" providerId="ADAL" clId="{04920BE7-7E4C-4320-BB47-DE415EB0C606}" dt="2024-07-13T06:02:49.160" v="308" actId="1076"/>
          <ac:spMkLst>
            <pc:docMk/>
            <pc:sldMk cId="2365436683" sldId="1135"/>
            <ac:spMk id="18" creationId="{E1AE65F4-B38F-4F2D-8C4F-F64DBEEBCE46}"/>
          </ac:spMkLst>
        </pc:spChg>
        <pc:spChg chg="mod">
          <ac:chgData name="전산정보과/고영주" userId="6eca3703-9a68-4f66-98f0-389d080e389e" providerId="ADAL" clId="{04920BE7-7E4C-4320-BB47-DE415EB0C606}" dt="2024-07-13T06:04:39.832" v="326" actId="1076"/>
          <ac:spMkLst>
            <pc:docMk/>
            <pc:sldMk cId="2365436683" sldId="1135"/>
            <ac:spMk id="19" creationId="{7FA6EA00-B3CC-43CA-8FB5-F341F0FC24C5}"/>
          </ac:spMkLst>
        </pc:spChg>
        <pc:spChg chg="mod">
          <ac:chgData name="전산정보과/고영주" userId="6eca3703-9a68-4f66-98f0-389d080e389e" providerId="ADAL" clId="{04920BE7-7E4C-4320-BB47-DE415EB0C606}" dt="2024-07-13T06:04:39.832" v="326" actId="1076"/>
          <ac:spMkLst>
            <pc:docMk/>
            <pc:sldMk cId="2365436683" sldId="1135"/>
            <ac:spMk id="20" creationId="{6620417D-6F38-4C25-B0E5-C3F84551B661}"/>
          </ac:spMkLst>
        </pc:spChg>
        <pc:spChg chg="mod">
          <ac:chgData name="전산정보과/고영주" userId="6eca3703-9a68-4f66-98f0-389d080e389e" providerId="ADAL" clId="{04920BE7-7E4C-4320-BB47-DE415EB0C606}" dt="2024-07-13T06:02:05.151" v="303" actId="1076"/>
          <ac:spMkLst>
            <pc:docMk/>
            <pc:sldMk cId="2365436683" sldId="1135"/>
            <ac:spMk id="21" creationId="{4BAA0F8D-B340-46DA-996E-696824024646}"/>
          </ac:spMkLst>
        </pc:spChg>
        <pc:spChg chg="mod">
          <ac:chgData name="전산정보과/고영주" userId="6eca3703-9a68-4f66-98f0-389d080e389e" providerId="ADAL" clId="{04920BE7-7E4C-4320-BB47-DE415EB0C606}" dt="2024-07-13T06:02:05.151" v="303" actId="1076"/>
          <ac:spMkLst>
            <pc:docMk/>
            <pc:sldMk cId="2365436683" sldId="1135"/>
            <ac:spMk id="22" creationId="{A59E2142-22F6-448D-B5F4-5805C3838CA0}"/>
          </ac:spMkLst>
        </pc:spChg>
        <pc:spChg chg="mod">
          <ac:chgData name="전산정보과/고영주" userId="6eca3703-9a68-4f66-98f0-389d080e389e" providerId="ADAL" clId="{04920BE7-7E4C-4320-BB47-DE415EB0C606}" dt="2024-07-13T06:02:49.160" v="308" actId="1076"/>
          <ac:spMkLst>
            <pc:docMk/>
            <pc:sldMk cId="2365436683" sldId="1135"/>
            <ac:spMk id="23" creationId="{2CA06A45-D3E4-49E2-9BA5-1E4F36BAABCD}"/>
          </ac:spMkLst>
        </pc:spChg>
        <pc:spChg chg="mod">
          <ac:chgData name="전산정보과/고영주" userId="6eca3703-9a68-4f66-98f0-389d080e389e" providerId="ADAL" clId="{04920BE7-7E4C-4320-BB47-DE415EB0C606}" dt="2024-07-13T06:02:49.160" v="308" actId="1076"/>
          <ac:spMkLst>
            <pc:docMk/>
            <pc:sldMk cId="2365436683" sldId="1135"/>
            <ac:spMk id="24" creationId="{497FF06C-6087-4F6E-84F1-6740809248D1}"/>
          </ac:spMkLst>
        </pc:spChg>
        <pc:spChg chg="mod">
          <ac:chgData name="전산정보과/고영주" userId="6eca3703-9a68-4f66-98f0-389d080e389e" providerId="ADAL" clId="{04920BE7-7E4C-4320-BB47-DE415EB0C606}" dt="2024-07-13T06:04:39.832" v="326" actId="1076"/>
          <ac:spMkLst>
            <pc:docMk/>
            <pc:sldMk cId="2365436683" sldId="1135"/>
            <ac:spMk id="25" creationId="{67850616-D0A5-4DAC-8F80-B849907F99B0}"/>
          </ac:spMkLst>
        </pc:spChg>
        <pc:spChg chg="mod">
          <ac:chgData name="전산정보과/고영주" userId="6eca3703-9a68-4f66-98f0-389d080e389e" providerId="ADAL" clId="{04920BE7-7E4C-4320-BB47-DE415EB0C606}" dt="2024-07-13T06:04:39.832" v="326" actId="1076"/>
          <ac:spMkLst>
            <pc:docMk/>
            <pc:sldMk cId="2365436683" sldId="1135"/>
            <ac:spMk id="26" creationId="{FC10084B-FA1B-46A2-B60F-0031C0F579BE}"/>
          </ac:spMkLst>
        </pc:spChg>
        <pc:spChg chg="mod">
          <ac:chgData name="전산정보과/고영주" userId="6eca3703-9a68-4f66-98f0-389d080e389e" providerId="ADAL" clId="{04920BE7-7E4C-4320-BB47-DE415EB0C606}" dt="2024-07-13T06:02:05.151" v="303" actId="1076"/>
          <ac:spMkLst>
            <pc:docMk/>
            <pc:sldMk cId="2365436683" sldId="1135"/>
            <ac:spMk id="27" creationId="{A1E2010D-CCA5-467E-ACF5-D700DBAD6048}"/>
          </ac:spMkLst>
        </pc:spChg>
        <pc:spChg chg="mod">
          <ac:chgData name="전산정보과/고영주" userId="6eca3703-9a68-4f66-98f0-389d080e389e" providerId="ADAL" clId="{04920BE7-7E4C-4320-BB47-DE415EB0C606}" dt="2024-07-13T06:02:05.151" v="303" actId="1076"/>
          <ac:spMkLst>
            <pc:docMk/>
            <pc:sldMk cId="2365436683" sldId="1135"/>
            <ac:spMk id="28" creationId="{E3E705B6-2D99-482B-8B84-E1578F28BD1C}"/>
          </ac:spMkLst>
        </pc:spChg>
        <pc:spChg chg="mod">
          <ac:chgData name="전산정보과/고영주" userId="6eca3703-9a68-4f66-98f0-389d080e389e" providerId="ADAL" clId="{04920BE7-7E4C-4320-BB47-DE415EB0C606}" dt="2024-07-13T06:02:49.160" v="308" actId="1076"/>
          <ac:spMkLst>
            <pc:docMk/>
            <pc:sldMk cId="2365436683" sldId="1135"/>
            <ac:spMk id="29" creationId="{360B3878-7562-4642-A5B7-2E3668A48E8C}"/>
          </ac:spMkLst>
        </pc:spChg>
        <pc:spChg chg="mod">
          <ac:chgData name="전산정보과/고영주" userId="6eca3703-9a68-4f66-98f0-389d080e389e" providerId="ADAL" clId="{04920BE7-7E4C-4320-BB47-DE415EB0C606}" dt="2024-07-13T06:02:49.160" v="308" actId="1076"/>
          <ac:spMkLst>
            <pc:docMk/>
            <pc:sldMk cId="2365436683" sldId="1135"/>
            <ac:spMk id="30" creationId="{00C26BBE-7CAF-4591-B692-4CD96931C5EF}"/>
          </ac:spMkLst>
        </pc:spChg>
        <pc:spChg chg="mod">
          <ac:chgData name="전산정보과/고영주" userId="6eca3703-9a68-4f66-98f0-389d080e389e" providerId="ADAL" clId="{04920BE7-7E4C-4320-BB47-DE415EB0C606}" dt="2024-07-13T06:04:39.832" v="326" actId="1076"/>
          <ac:spMkLst>
            <pc:docMk/>
            <pc:sldMk cId="2365436683" sldId="1135"/>
            <ac:spMk id="31" creationId="{15771ABD-5554-457E-8122-BF77F05AD166}"/>
          </ac:spMkLst>
        </pc:spChg>
        <pc:spChg chg="mod">
          <ac:chgData name="전산정보과/고영주" userId="6eca3703-9a68-4f66-98f0-389d080e389e" providerId="ADAL" clId="{04920BE7-7E4C-4320-BB47-DE415EB0C606}" dt="2024-07-13T06:04:39.832" v="326" actId="1076"/>
          <ac:spMkLst>
            <pc:docMk/>
            <pc:sldMk cId="2365436683" sldId="1135"/>
            <ac:spMk id="32" creationId="{B36A8A2D-AC9C-4A7D-A180-41A5642C69CA}"/>
          </ac:spMkLst>
        </pc:spChg>
        <pc:spChg chg="mod">
          <ac:chgData name="전산정보과/고영주" userId="6eca3703-9a68-4f66-98f0-389d080e389e" providerId="ADAL" clId="{04920BE7-7E4C-4320-BB47-DE415EB0C606}" dt="2024-07-13T06:25:56.145" v="523" actId="1076"/>
          <ac:spMkLst>
            <pc:docMk/>
            <pc:sldMk cId="2365436683" sldId="1135"/>
            <ac:spMk id="45" creationId="{9555F08A-C899-4596-9566-3446EC5638E4}"/>
          </ac:spMkLst>
        </pc:spChg>
        <pc:picChg chg="add mod ord">
          <ac:chgData name="전산정보과/고영주" userId="6eca3703-9a68-4f66-98f0-389d080e389e" providerId="ADAL" clId="{04920BE7-7E4C-4320-BB47-DE415EB0C606}" dt="2024-07-13T06:04:04.127" v="320" actId="14100"/>
          <ac:picMkLst>
            <pc:docMk/>
            <pc:sldMk cId="2365436683" sldId="1135"/>
            <ac:picMk id="3" creationId="{01AF75FB-B521-4ADB-8AFD-EF1454CA9E00}"/>
          </ac:picMkLst>
        </pc:picChg>
        <pc:picChg chg="del">
          <ac:chgData name="전산정보과/고영주" userId="6eca3703-9a68-4f66-98f0-389d080e389e" providerId="ADAL" clId="{04920BE7-7E4C-4320-BB47-DE415EB0C606}" dt="2024-07-13T06:00:43.138" v="270" actId="478"/>
          <ac:picMkLst>
            <pc:docMk/>
            <pc:sldMk cId="2365436683" sldId="1135"/>
            <ac:picMk id="4" creationId="{89A629D1-5139-4E0A-B7B1-2D90557D076D}"/>
          </ac:picMkLst>
        </pc:picChg>
      </pc:sldChg>
      <pc:sldChg chg="delSp modSp del">
        <pc:chgData name="전산정보과/고영주" userId="6eca3703-9a68-4f66-98f0-389d080e389e" providerId="ADAL" clId="{04920BE7-7E4C-4320-BB47-DE415EB0C606}" dt="2024-07-13T08:30:21.967" v="912" actId="2696"/>
        <pc:sldMkLst>
          <pc:docMk/>
          <pc:sldMk cId="2800232478" sldId="1136"/>
        </pc:sldMkLst>
        <pc:spChg chg="del">
          <ac:chgData name="전산정보과/고영주" userId="6eca3703-9a68-4f66-98f0-389d080e389e" providerId="ADAL" clId="{04920BE7-7E4C-4320-BB47-DE415EB0C606}" dt="2024-07-13T08:26:16.126" v="679" actId="478"/>
          <ac:spMkLst>
            <pc:docMk/>
            <pc:sldMk cId="2800232478" sldId="1136"/>
            <ac:spMk id="6" creationId="{29EC48DD-9E6F-45D4-89B5-A32FADB42D5A}"/>
          </ac:spMkLst>
        </pc:spChg>
        <pc:spChg chg="mod">
          <ac:chgData name="전산정보과/고영주" userId="6eca3703-9a68-4f66-98f0-389d080e389e" providerId="ADAL" clId="{04920BE7-7E4C-4320-BB47-DE415EB0C606}" dt="2024-07-13T08:26:21.399" v="682" actId="1076"/>
          <ac:spMkLst>
            <pc:docMk/>
            <pc:sldMk cId="2800232478" sldId="1136"/>
            <ac:spMk id="7" creationId="{EFD6D5AA-6297-47B0-8EC3-12D4D2A039AA}"/>
          </ac:spMkLst>
        </pc:spChg>
        <pc:spChg chg="del">
          <ac:chgData name="전산정보과/고영주" userId="6eca3703-9a68-4f66-98f0-389d080e389e" providerId="ADAL" clId="{04920BE7-7E4C-4320-BB47-DE415EB0C606}" dt="2024-07-13T08:26:17.041" v="680" actId="478"/>
          <ac:spMkLst>
            <pc:docMk/>
            <pc:sldMk cId="2800232478" sldId="1136"/>
            <ac:spMk id="19" creationId="{25D350D9-7807-4C46-AD40-DF4F5F8E7E11}"/>
          </ac:spMkLst>
        </pc:spChg>
        <pc:grpChg chg="del">
          <ac:chgData name="전산정보과/고영주" userId="6eca3703-9a68-4f66-98f0-389d080e389e" providerId="ADAL" clId="{04920BE7-7E4C-4320-BB47-DE415EB0C606}" dt="2024-07-13T08:26:17.953" v="681" actId="478"/>
          <ac:grpSpMkLst>
            <pc:docMk/>
            <pc:sldMk cId="2800232478" sldId="1136"/>
            <ac:grpSpMk id="2" creationId="{969104F8-F7DD-4CE0-9C36-2E905F6FE336}"/>
          </ac:grpSpMkLst>
        </pc:grpChg>
      </pc:sldChg>
      <pc:sldChg chg="addSp delSp modSp">
        <pc:chgData name="전산정보과/고영주" userId="6eca3703-9a68-4f66-98f0-389d080e389e" providerId="ADAL" clId="{04920BE7-7E4C-4320-BB47-DE415EB0C606}" dt="2024-07-13T06:25:18.130" v="492" actId="20577"/>
        <pc:sldMkLst>
          <pc:docMk/>
          <pc:sldMk cId="1335113873" sldId="1185"/>
        </pc:sldMkLst>
        <pc:spChg chg="del mod">
          <ac:chgData name="전산정보과/고영주" userId="6eca3703-9a68-4f66-98f0-389d080e389e" providerId="ADAL" clId="{04920BE7-7E4C-4320-BB47-DE415EB0C606}" dt="2024-07-13T06:23:57.397" v="455"/>
          <ac:spMkLst>
            <pc:docMk/>
            <pc:sldMk cId="1335113873" sldId="1185"/>
            <ac:spMk id="13" creationId="{25B94376-6B34-407C-B42B-0CE2EB334715}"/>
          </ac:spMkLst>
        </pc:spChg>
        <pc:spChg chg="del">
          <ac:chgData name="전산정보과/고영주" userId="6eca3703-9a68-4f66-98f0-389d080e389e" providerId="ADAL" clId="{04920BE7-7E4C-4320-BB47-DE415EB0C606}" dt="2024-07-13T06:23:55.456" v="451" actId="478"/>
          <ac:spMkLst>
            <pc:docMk/>
            <pc:sldMk cId="1335113873" sldId="1185"/>
            <ac:spMk id="29" creationId="{0B45AB82-346D-458C-B4EA-71012850002E}"/>
          </ac:spMkLst>
        </pc:spChg>
        <pc:spChg chg="mod">
          <ac:chgData name="전산정보과/고영주" userId="6eca3703-9a68-4f66-98f0-389d080e389e" providerId="ADAL" clId="{04920BE7-7E4C-4320-BB47-DE415EB0C606}" dt="2024-07-13T06:25:18.130" v="492" actId="20577"/>
          <ac:spMkLst>
            <pc:docMk/>
            <pc:sldMk cId="1335113873" sldId="1185"/>
            <ac:spMk id="30" creationId="{9E8C605C-3AAE-423A-B2AD-E5543AA60B45}"/>
          </ac:spMkLst>
        </pc:spChg>
        <pc:grpChg chg="del">
          <ac:chgData name="전산정보과/고영주" userId="6eca3703-9a68-4f66-98f0-389d080e389e" providerId="ADAL" clId="{04920BE7-7E4C-4320-BB47-DE415EB0C606}" dt="2024-07-13T06:23:57.380" v="453" actId="478"/>
          <ac:grpSpMkLst>
            <pc:docMk/>
            <pc:sldMk cId="1335113873" sldId="1185"/>
            <ac:grpSpMk id="25" creationId="{59E0EA4D-956B-48C3-B1B3-EE00253A014F}"/>
          </ac:grpSpMkLst>
        </pc:grpChg>
        <pc:picChg chg="mod">
          <ac:chgData name="전산정보과/고영주" userId="6eca3703-9a68-4f66-98f0-389d080e389e" providerId="ADAL" clId="{04920BE7-7E4C-4320-BB47-DE415EB0C606}" dt="2024-07-13T06:23:47.368" v="450" actId="1076"/>
          <ac:picMkLst>
            <pc:docMk/>
            <pc:sldMk cId="1335113873" sldId="1185"/>
            <ac:picMk id="3" creationId="{E03DC077-BA1E-4BD8-B7F4-3F4509822255}"/>
          </ac:picMkLst>
        </pc:picChg>
        <pc:picChg chg="add del mod">
          <ac:chgData name="전산정보과/고영주" userId="6eca3703-9a68-4f66-98f0-389d080e389e" providerId="ADAL" clId="{04920BE7-7E4C-4320-BB47-DE415EB0C606}" dt="2024-07-13T06:20:04.321" v="374" actId="478"/>
          <ac:picMkLst>
            <pc:docMk/>
            <pc:sldMk cId="1335113873" sldId="1185"/>
            <ac:picMk id="4" creationId="{27599578-69FC-4736-BC45-D1A462F41D11}"/>
          </ac:picMkLst>
        </pc:picChg>
        <pc:picChg chg="del">
          <ac:chgData name="전산정보과/고영주" userId="6eca3703-9a68-4f66-98f0-389d080e389e" providerId="ADAL" clId="{04920BE7-7E4C-4320-BB47-DE415EB0C606}" dt="2024-07-13T06:15:33.517" v="370" actId="478"/>
          <ac:picMkLst>
            <pc:docMk/>
            <pc:sldMk cId="1335113873" sldId="1185"/>
            <ac:picMk id="5" creationId="{347F28C7-93D1-4409-A368-9FF81626F0FE}"/>
          </ac:picMkLst>
        </pc:picChg>
        <pc:picChg chg="del">
          <ac:chgData name="전산정보과/고영주" userId="6eca3703-9a68-4f66-98f0-389d080e389e" providerId="ADAL" clId="{04920BE7-7E4C-4320-BB47-DE415EB0C606}" dt="2024-07-13T06:20:16.677" v="379" actId="478"/>
          <ac:picMkLst>
            <pc:docMk/>
            <pc:sldMk cId="1335113873" sldId="1185"/>
            <ac:picMk id="7" creationId="{D634D6D4-99BA-4107-8906-BCBB41473BE6}"/>
          </ac:picMkLst>
        </pc:picChg>
        <pc:picChg chg="add mod">
          <ac:chgData name="전산정보과/고영주" userId="6eca3703-9a68-4f66-98f0-389d080e389e" providerId="ADAL" clId="{04920BE7-7E4C-4320-BB47-DE415EB0C606}" dt="2024-07-13T06:23:43.617" v="449" actId="1076"/>
          <ac:picMkLst>
            <pc:docMk/>
            <pc:sldMk cId="1335113873" sldId="1185"/>
            <ac:picMk id="8" creationId="{6C502495-9772-454B-88BD-F7C4908BF4DC}"/>
          </ac:picMkLst>
        </pc:picChg>
        <pc:picChg chg="add mod ord">
          <ac:chgData name="전산정보과/고영주" userId="6eca3703-9a68-4f66-98f0-389d080e389e" providerId="ADAL" clId="{04920BE7-7E4C-4320-BB47-DE415EB0C606}" dt="2024-07-13T06:23:35.920" v="446" actId="1076"/>
          <ac:picMkLst>
            <pc:docMk/>
            <pc:sldMk cId="1335113873" sldId="1185"/>
            <ac:picMk id="10" creationId="{E355CA31-194D-421C-BC07-69B96C4CFD11}"/>
          </ac:picMkLst>
        </pc:picChg>
        <pc:picChg chg="del">
          <ac:chgData name="전산정보과/고영주" userId="6eca3703-9a68-4f66-98f0-389d080e389e" providerId="ADAL" clId="{04920BE7-7E4C-4320-BB47-DE415EB0C606}" dt="2024-07-13T06:20:25.258" v="383" actId="478"/>
          <ac:picMkLst>
            <pc:docMk/>
            <pc:sldMk cId="1335113873" sldId="1185"/>
            <ac:picMk id="11" creationId="{B8CBDFC9-DB0B-4009-BF81-B0CA6C07353E}"/>
          </ac:picMkLst>
        </pc:picChg>
        <pc:picChg chg="del mod">
          <ac:chgData name="전산정보과/고영주" userId="6eca3703-9a68-4f66-98f0-389d080e389e" providerId="ADAL" clId="{04920BE7-7E4C-4320-BB47-DE415EB0C606}" dt="2024-07-13T06:22:24.576" v="422" actId="478"/>
          <ac:picMkLst>
            <pc:docMk/>
            <pc:sldMk cId="1335113873" sldId="1185"/>
            <ac:picMk id="14" creationId="{D5A7BA27-467F-4BAD-8E85-4E05E8268558}"/>
          </ac:picMkLst>
        </pc:picChg>
        <pc:picChg chg="add mod">
          <ac:chgData name="전산정보과/고영주" userId="6eca3703-9a68-4f66-98f0-389d080e389e" providerId="ADAL" clId="{04920BE7-7E4C-4320-BB47-DE415EB0C606}" dt="2024-07-13T06:23:09.824" v="439" actId="14100"/>
          <ac:picMkLst>
            <pc:docMk/>
            <pc:sldMk cId="1335113873" sldId="1185"/>
            <ac:picMk id="15" creationId="{09C14D07-E5DE-464D-B901-D6FC55A75492}"/>
          </ac:picMkLst>
        </pc:picChg>
        <pc:picChg chg="add mod">
          <ac:chgData name="전산정보과/고영주" userId="6eca3703-9a68-4f66-98f0-389d080e389e" providerId="ADAL" clId="{04920BE7-7E4C-4320-BB47-DE415EB0C606}" dt="2024-07-13T06:23:38.496" v="448" actId="1076"/>
          <ac:picMkLst>
            <pc:docMk/>
            <pc:sldMk cId="1335113873" sldId="1185"/>
            <ac:picMk id="17" creationId="{B78D76B4-8774-453C-B2B2-EA71BB6D1E0E}"/>
          </ac:picMkLst>
        </pc:picChg>
        <pc:picChg chg="add mod">
          <ac:chgData name="전산정보과/고영주" userId="6eca3703-9a68-4f66-98f0-389d080e389e" providerId="ADAL" clId="{04920BE7-7E4C-4320-BB47-DE415EB0C606}" dt="2024-07-13T06:23:31.106" v="444" actId="14100"/>
          <ac:picMkLst>
            <pc:docMk/>
            <pc:sldMk cId="1335113873" sldId="1185"/>
            <ac:picMk id="19" creationId="{73EC5E36-890A-4E3B-BD7F-2462202A3948}"/>
          </ac:picMkLst>
        </pc:picChg>
      </pc:sldChg>
      <pc:sldChg chg="delSp modSp">
        <pc:chgData name="전산정보과/고영주" userId="6eca3703-9a68-4f66-98f0-389d080e389e" providerId="ADAL" clId="{04920BE7-7E4C-4320-BB47-DE415EB0C606}" dt="2024-07-13T06:25:21.781" v="494" actId="20577"/>
        <pc:sldMkLst>
          <pc:docMk/>
          <pc:sldMk cId="2266717460" sldId="1186"/>
        </pc:sldMkLst>
        <pc:spChg chg="mod">
          <ac:chgData name="전산정보과/고영주" userId="6eca3703-9a68-4f66-98f0-389d080e389e" providerId="ADAL" clId="{04920BE7-7E4C-4320-BB47-DE415EB0C606}" dt="2024-07-13T06:24:50.906" v="459" actId="6549"/>
          <ac:spMkLst>
            <pc:docMk/>
            <pc:sldMk cId="2266717460" sldId="1186"/>
            <ac:spMk id="21" creationId="{50A60DFB-BC05-4AEA-8A00-718272EA9B9D}"/>
          </ac:spMkLst>
        </pc:spChg>
        <pc:spChg chg="del mod">
          <ac:chgData name="전산정보과/고영주" userId="6eca3703-9a68-4f66-98f0-389d080e389e" providerId="ADAL" clId="{04920BE7-7E4C-4320-BB47-DE415EB0C606}" dt="2024-07-13T06:24:50.089" v="458" actId="478"/>
          <ac:spMkLst>
            <pc:docMk/>
            <pc:sldMk cId="2266717460" sldId="1186"/>
            <ac:spMk id="29" creationId="{0B45AB82-346D-458C-B4EA-71012850002E}"/>
          </ac:spMkLst>
        </pc:spChg>
        <pc:spChg chg="mod">
          <ac:chgData name="전산정보과/고영주" userId="6eca3703-9a68-4f66-98f0-389d080e389e" providerId="ADAL" clId="{04920BE7-7E4C-4320-BB47-DE415EB0C606}" dt="2024-07-13T06:25:21.781" v="494" actId="20577"/>
          <ac:spMkLst>
            <pc:docMk/>
            <pc:sldMk cId="2266717460" sldId="1186"/>
            <ac:spMk id="30" creationId="{9E8C605C-3AAE-423A-B2AD-E5543AA60B45}"/>
          </ac:spMkLst>
        </pc:spChg>
        <pc:grpChg chg="del">
          <ac:chgData name="전산정보과/고영주" userId="6eca3703-9a68-4f66-98f0-389d080e389e" providerId="ADAL" clId="{04920BE7-7E4C-4320-BB47-DE415EB0C606}" dt="2024-07-13T06:24:55.337" v="460" actId="478"/>
          <ac:grpSpMkLst>
            <pc:docMk/>
            <pc:sldMk cId="2266717460" sldId="1186"/>
            <ac:grpSpMk id="25" creationId="{59E0EA4D-956B-48C3-B1B3-EE00253A014F}"/>
          </ac:grpSpMkLst>
        </pc:grpChg>
      </pc:sldChg>
      <pc:sldChg chg="del">
        <pc:chgData name="전산정보과/고영주" userId="6eca3703-9a68-4f66-98f0-389d080e389e" providerId="ADAL" clId="{04920BE7-7E4C-4320-BB47-DE415EB0C606}" dt="2024-07-13T08:26:35.166" v="687" actId="2696"/>
        <pc:sldMkLst>
          <pc:docMk/>
          <pc:sldMk cId="2912183519" sldId="2159"/>
        </pc:sldMkLst>
      </pc:sldChg>
      <pc:sldChg chg="del">
        <pc:chgData name="전산정보과/고영주" userId="6eca3703-9a68-4f66-98f0-389d080e389e" providerId="ADAL" clId="{04920BE7-7E4C-4320-BB47-DE415EB0C606}" dt="2024-07-13T08:26:34.287" v="686" actId="2696"/>
        <pc:sldMkLst>
          <pc:docMk/>
          <pc:sldMk cId="1704963646" sldId="2160"/>
        </pc:sldMkLst>
      </pc:sldChg>
      <pc:sldChg chg="del">
        <pc:chgData name="전산정보과/고영주" userId="6eca3703-9a68-4f66-98f0-389d080e389e" providerId="ADAL" clId="{04920BE7-7E4C-4320-BB47-DE415EB0C606}" dt="2024-07-13T08:28:12.436" v="811" actId="2696"/>
        <pc:sldMkLst>
          <pc:docMk/>
          <pc:sldMk cId="4023071532" sldId="2161"/>
        </pc:sldMkLst>
      </pc:sldChg>
      <pc:sldChg chg="del">
        <pc:chgData name="전산정보과/고영주" userId="6eca3703-9a68-4f66-98f0-389d080e389e" providerId="ADAL" clId="{04920BE7-7E4C-4320-BB47-DE415EB0C606}" dt="2024-07-13T08:28:12.502" v="812" actId="2696"/>
        <pc:sldMkLst>
          <pc:docMk/>
          <pc:sldMk cId="3181550943" sldId="2162"/>
        </pc:sldMkLst>
      </pc:sldChg>
      <pc:sldChg chg="addSp delSp modSp add ord">
        <pc:chgData name="전산정보과/고영주" userId="6eca3703-9a68-4f66-98f0-389d080e389e" providerId="ADAL" clId="{04920BE7-7E4C-4320-BB47-DE415EB0C606}" dt="2024-07-13T08:29:56.141" v="911" actId="20577"/>
        <pc:sldMkLst>
          <pc:docMk/>
          <pc:sldMk cId="2075701165" sldId="2164"/>
        </pc:sldMkLst>
        <pc:spChg chg="del">
          <ac:chgData name="전산정보과/고영주" userId="6eca3703-9a68-4f66-98f0-389d080e389e" providerId="ADAL" clId="{04920BE7-7E4C-4320-BB47-DE415EB0C606}" dt="2024-07-13T05:41:01.369" v="40" actId="478"/>
          <ac:spMkLst>
            <pc:docMk/>
            <pc:sldMk cId="2075701165" sldId="2164"/>
            <ac:spMk id="2" creationId="{74CE2D00-2567-426F-AA3D-86F726D75FE0}"/>
          </ac:spMkLst>
        </pc:spChg>
        <pc:spChg chg="del">
          <ac:chgData name="전산정보과/고영주" userId="6eca3703-9a68-4f66-98f0-389d080e389e" providerId="ADAL" clId="{04920BE7-7E4C-4320-BB47-DE415EB0C606}" dt="2024-07-13T05:53:02.187" v="81" actId="478"/>
          <ac:spMkLst>
            <pc:docMk/>
            <pc:sldMk cId="2075701165" sldId="2164"/>
            <ac:spMk id="29" creationId="{622E7B43-F9DD-4A0F-B4D3-F6E775106630}"/>
          </ac:spMkLst>
        </pc:spChg>
        <pc:spChg chg="del">
          <ac:chgData name="전산정보과/고영주" userId="6eca3703-9a68-4f66-98f0-389d080e389e" providerId="ADAL" clId="{04920BE7-7E4C-4320-BB47-DE415EB0C606}" dt="2024-07-13T05:56:23.205" v="252" actId="478"/>
          <ac:spMkLst>
            <pc:docMk/>
            <pc:sldMk cId="2075701165" sldId="2164"/>
            <ac:spMk id="30" creationId="{687E2089-1EFD-42F7-A456-F5477FE9CD2C}"/>
          </ac:spMkLst>
        </pc:spChg>
        <pc:spChg chg="del">
          <ac:chgData name="전산정보과/고영주" userId="6eca3703-9a68-4f66-98f0-389d080e389e" providerId="ADAL" clId="{04920BE7-7E4C-4320-BB47-DE415EB0C606}" dt="2024-07-13T05:56:51.585" v="259" actId="478"/>
          <ac:spMkLst>
            <pc:docMk/>
            <pc:sldMk cId="2075701165" sldId="2164"/>
            <ac:spMk id="31" creationId="{460F7838-238B-4C54-896F-465065BE9D58}"/>
          </ac:spMkLst>
        </pc:spChg>
        <pc:spChg chg="add">
          <ac:chgData name="전산정보과/고영주" userId="6eca3703-9a68-4f66-98f0-389d080e389e" providerId="ADAL" clId="{04920BE7-7E4C-4320-BB47-DE415EB0C606}" dt="2024-07-13T05:41:11.580" v="43"/>
          <ac:spMkLst>
            <pc:docMk/>
            <pc:sldMk cId="2075701165" sldId="2164"/>
            <ac:spMk id="32" creationId="{79BD9331-9FAA-4B2A-9375-206FB5269AF8}"/>
          </ac:spMkLst>
        </pc:spChg>
        <pc:spChg chg="add mod">
          <ac:chgData name="전산정보과/고영주" userId="6eca3703-9a68-4f66-98f0-389d080e389e" providerId="ADAL" clId="{04920BE7-7E4C-4320-BB47-DE415EB0C606}" dt="2024-07-13T05:52:53.438" v="78" actId="1076"/>
          <ac:spMkLst>
            <pc:docMk/>
            <pc:sldMk cId="2075701165" sldId="2164"/>
            <ac:spMk id="33" creationId="{685F266D-B5DC-404E-9246-71BED005701E}"/>
          </ac:spMkLst>
        </pc:spChg>
        <pc:spChg chg="mod">
          <ac:chgData name="전산정보과/고영주" userId="6eca3703-9a68-4f66-98f0-389d080e389e" providerId="ADAL" clId="{04920BE7-7E4C-4320-BB47-DE415EB0C606}" dt="2024-07-13T08:29:56.141" v="911" actId="20577"/>
          <ac:spMkLst>
            <pc:docMk/>
            <pc:sldMk cId="2075701165" sldId="2164"/>
            <ac:spMk id="39" creationId="{6AF97D9D-E37D-4D5D-ACF4-F076AA3690A1}"/>
          </ac:spMkLst>
        </pc:spChg>
        <pc:spChg chg="del">
          <ac:chgData name="전산정보과/고영주" userId="6eca3703-9a68-4f66-98f0-389d080e389e" providerId="ADAL" clId="{04920BE7-7E4C-4320-BB47-DE415EB0C606}" dt="2024-07-13T05:51:32.870" v="56" actId="478"/>
          <ac:spMkLst>
            <pc:docMk/>
            <pc:sldMk cId="2075701165" sldId="2164"/>
            <ac:spMk id="40" creationId="{9313FA85-4572-432F-8E74-B2F8E5EABFDF}"/>
          </ac:spMkLst>
        </pc:spChg>
        <pc:spChg chg="del">
          <ac:chgData name="전산정보과/고영주" userId="6eca3703-9a68-4f66-98f0-389d080e389e" providerId="ADAL" clId="{04920BE7-7E4C-4320-BB47-DE415EB0C606}" dt="2024-07-13T05:53:05.058" v="82" actId="478"/>
          <ac:spMkLst>
            <pc:docMk/>
            <pc:sldMk cId="2075701165" sldId="2164"/>
            <ac:spMk id="41" creationId="{2C63E4ED-5F37-459B-AF03-AE9E0F9E36BA}"/>
          </ac:spMkLst>
        </pc:spChg>
        <pc:spChg chg="del">
          <ac:chgData name="전산정보과/고영주" userId="6eca3703-9a68-4f66-98f0-389d080e389e" providerId="ADAL" clId="{04920BE7-7E4C-4320-BB47-DE415EB0C606}" dt="2024-07-13T05:51:40.498" v="60" actId="478"/>
          <ac:spMkLst>
            <pc:docMk/>
            <pc:sldMk cId="2075701165" sldId="2164"/>
            <ac:spMk id="42" creationId="{49C9814E-C28A-442A-AD01-7AD5FAF858B3}"/>
          </ac:spMkLst>
        </pc:spChg>
        <pc:spChg chg="del">
          <ac:chgData name="전산정보과/고영주" userId="6eca3703-9a68-4f66-98f0-389d080e389e" providerId="ADAL" clId="{04920BE7-7E4C-4320-BB47-DE415EB0C606}" dt="2024-07-13T05:56:35.724" v="255" actId="478"/>
          <ac:spMkLst>
            <pc:docMk/>
            <pc:sldMk cId="2075701165" sldId="2164"/>
            <ac:spMk id="44" creationId="{870FEC29-5C1F-4B70-A690-4CDD279067EA}"/>
          </ac:spMkLst>
        </pc:spChg>
        <pc:spChg chg="del">
          <ac:chgData name="전산정보과/고영주" userId="6eca3703-9a68-4f66-98f0-389d080e389e" providerId="ADAL" clId="{04920BE7-7E4C-4320-BB47-DE415EB0C606}" dt="2024-07-13T05:51:42.829" v="61" actId="478"/>
          <ac:spMkLst>
            <pc:docMk/>
            <pc:sldMk cId="2075701165" sldId="2164"/>
            <ac:spMk id="45" creationId="{923F7678-9447-4C41-8C63-E78EC8F2FEDC}"/>
          </ac:spMkLst>
        </pc:spChg>
        <pc:spChg chg="del">
          <ac:chgData name="전산정보과/고영주" userId="6eca3703-9a68-4f66-98f0-389d080e389e" providerId="ADAL" clId="{04920BE7-7E4C-4320-BB47-DE415EB0C606}" dt="2024-07-13T05:56:54.918" v="260" actId="478"/>
          <ac:spMkLst>
            <pc:docMk/>
            <pc:sldMk cId="2075701165" sldId="2164"/>
            <ac:spMk id="47" creationId="{71386537-4A85-4F67-8FBE-C4CC33AD64FF}"/>
          </ac:spMkLst>
        </pc:spChg>
        <pc:spChg chg="mod">
          <ac:chgData name="전산정보과/고영주" userId="6eca3703-9a68-4f66-98f0-389d080e389e" providerId="ADAL" clId="{04920BE7-7E4C-4320-BB47-DE415EB0C606}" dt="2024-07-13T05:52:56.062" v="79" actId="1076"/>
          <ac:spMkLst>
            <pc:docMk/>
            <pc:sldMk cId="2075701165" sldId="2164"/>
            <ac:spMk id="65" creationId="{ADD16310-4CBC-46FD-98C9-9F6DFC112641}"/>
          </ac:spMkLst>
        </pc:spChg>
        <pc:spChg chg="del">
          <ac:chgData name="전산정보과/고영주" userId="6eca3703-9a68-4f66-98f0-389d080e389e" providerId="ADAL" clId="{04920BE7-7E4C-4320-BB47-DE415EB0C606}" dt="2024-07-13T05:51:35.220" v="57" actId="478"/>
          <ac:spMkLst>
            <pc:docMk/>
            <pc:sldMk cId="2075701165" sldId="2164"/>
            <ac:spMk id="66" creationId="{6C324A3E-6E76-434B-A6B4-D60E3DF8B540}"/>
          </ac:spMkLst>
        </pc:spChg>
        <pc:spChg chg="del">
          <ac:chgData name="전산정보과/고영주" userId="6eca3703-9a68-4f66-98f0-389d080e389e" providerId="ADAL" clId="{04920BE7-7E4C-4320-BB47-DE415EB0C606}" dt="2024-07-13T05:51:46.470" v="62" actId="478"/>
          <ac:spMkLst>
            <pc:docMk/>
            <pc:sldMk cId="2075701165" sldId="2164"/>
            <ac:spMk id="67" creationId="{5D6303C9-E4A6-4E0C-B24A-98FB85EDA2A1}"/>
          </ac:spMkLst>
        </pc:spChg>
        <pc:spChg chg="add del">
          <ac:chgData name="전산정보과/고영주" userId="6eca3703-9a68-4f66-98f0-389d080e389e" providerId="ADAL" clId="{04920BE7-7E4C-4320-BB47-DE415EB0C606}" dt="2024-07-13T05:56:58.742" v="262" actId="478"/>
          <ac:spMkLst>
            <pc:docMk/>
            <pc:sldMk cId="2075701165" sldId="2164"/>
            <ac:spMk id="69" creationId="{684128BF-3E07-4894-B059-68B96C700768}"/>
          </ac:spMkLst>
        </pc:spChg>
        <pc:spChg chg="del">
          <ac:chgData name="전산정보과/고영주" userId="6eca3703-9a68-4f66-98f0-389d080e389e" providerId="ADAL" clId="{04920BE7-7E4C-4320-BB47-DE415EB0C606}" dt="2024-07-13T05:56:56.745" v="261" actId="478"/>
          <ac:spMkLst>
            <pc:docMk/>
            <pc:sldMk cId="2075701165" sldId="2164"/>
            <ac:spMk id="70" creationId="{9388DE0E-8AF6-4175-B7D2-F735CC091517}"/>
          </ac:spMkLst>
        </pc:spChg>
        <pc:grpChg chg="mod">
          <ac:chgData name="전산정보과/고영주" userId="6eca3703-9a68-4f66-98f0-389d080e389e" providerId="ADAL" clId="{04920BE7-7E4C-4320-BB47-DE415EB0C606}" dt="2024-07-13T05:57:37.326" v="267" actId="14100"/>
          <ac:grpSpMkLst>
            <pc:docMk/>
            <pc:sldMk cId="2075701165" sldId="2164"/>
            <ac:grpSpMk id="26" creationId="{5EAB8459-0B3D-4208-97EE-B8DC1D23CD87}"/>
          </ac:grpSpMkLst>
        </pc:grpChg>
        <pc:cxnChg chg="del">
          <ac:chgData name="전산정보과/고영주" userId="6eca3703-9a68-4f66-98f0-389d080e389e" providerId="ADAL" clId="{04920BE7-7E4C-4320-BB47-DE415EB0C606}" dt="2024-07-13T05:56:31.736" v="254" actId="478"/>
          <ac:cxnSpMkLst>
            <pc:docMk/>
            <pc:sldMk cId="2075701165" sldId="2164"/>
            <ac:cxnSpMk id="35" creationId="{C87303BE-6CEE-4E93-B97E-5D23B9096202}"/>
          </ac:cxnSpMkLst>
        </pc:cxnChg>
        <pc:cxnChg chg="del">
          <ac:chgData name="전산정보과/고영주" userId="6eca3703-9a68-4f66-98f0-389d080e389e" providerId="ADAL" clId="{04920BE7-7E4C-4320-BB47-DE415EB0C606}" dt="2024-07-13T05:57:33.463" v="266" actId="478"/>
          <ac:cxnSpMkLst>
            <pc:docMk/>
            <pc:sldMk cId="2075701165" sldId="2164"/>
            <ac:cxnSpMk id="56" creationId="{C6C66D38-1892-4D8D-B65D-6E6438EBFA4C}"/>
          </ac:cxnSpMkLst>
        </pc:cxnChg>
        <pc:cxnChg chg="del">
          <ac:chgData name="전산정보과/고영주" userId="6eca3703-9a68-4f66-98f0-389d080e389e" providerId="ADAL" clId="{04920BE7-7E4C-4320-BB47-DE415EB0C606}" dt="2024-07-13T05:57:24.085" v="265" actId="478"/>
          <ac:cxnSpMkLst>
            <pc:docMk/>
            <pc:sldMk cId="2075701165" sldId="2164"/>
            <ac:cxnSpMk id="57" creationId="{AFAE3A29-E43C-4230-BD21-D5FA385E4272}"/>
          </ac:cxnSpMkLst>
        </pc:cxnChg>
        <pc:cxnChg chg="del">
          <ac:chgData name="전산정보과/고영주" userId="6eca3703-9a68-4f66-98f0-389d080e389e" providerId="ADAL" clId="{04920BE7-7E4C-4320-BB47-DE415EB0C606}" dt="2024-07-13T05:57:21.939" v="264" actId="478"/>
          <ac:cxnSpMkLst>
            <pc:docMk/>
            <pc:sldMk cId="2075701165" sldId="2164"/>
            <ac:cxnSpMk id="58" creationId="{36EAA823-C9F3-4DA7-8BDD-1AFC8A01D406}"/>
          </ac:cxnSpMkLst>
        </pc:cxnChg>
      </pc:sldChg>
      <pc:sldChg chg="del">
        <pc:chgData name="전산정보과/고영주" userId="6eca3703-9a68-4f66-98f0-389d080e389e" providerId="ADAL" clId="{04920BE7-7E4C-4320-BB47-DE415EB0C606}" dt="2024-07-13T08:26:29.785" v="684" actId="2696"/>
        <pc:sldMkLst>
          <pc:docMk/>
          <pc:sldMk cId="3473959247" sldId="2165"/>
        </pc:sldMkLst>
      </pc:sldChg>
      <pc:sldChg chg="del">
        <pc:chgData name="전산정보과/고영주" userId="6eca3703-9a68-4f66-98f0-389d080e389e" providerId="ADAL" clId="{04920BE7-7E4C-4320-BB47-DE415EB0C606}" dt="2024-07-13T08:26:36.064" v="688" actId="2696"/>
        <pc:sldMkLst>
          <pc:docMk/>
          <pc:sldMk cId="4224768733" sldId="2166"/>
        </pc:sldMkLst>
      </pc:sldChg>
      <pc:sldChg chg="del">
        <pc:chgData name="전산정보과/고영주" userId="6eca3703-9a68-4f66-98f0-389d080e389e" providerId="ADAL" clId="{04920BE7-7E4C-4320-BB47-DE415EB0C606}" dt="2024-07-13T08:26:36.976" v="689" actId="2696"/>
        <pc:sldMkLst>
          <pc:docMk/>
          <pc:sldMk cId="2265131783" sldId="2167"/>
        </pc:sldMkLst>
      </pc:sldChg>
      <pc:sldChg chg="del">
        <pc:chgData name="전산정보과/고영주" userId="6eca3703-9a68-4f66-98f0-389d080e389e" providerId="ADAL" clId="{04920BE7-7E4C-4320-BB47-DE415EB0C606}" dt="2024-07-13T08:26:38.768" v="691" actId="2696"/>
        <pc:sldMkLst>
          <pc:docMk/>
          <pc:sldMk cId="4280672816" sldId="2168"/>
        </pc:sldMkLst>
      </pc:sldChg>
      <pc:sldChg chg="del">
        <pc:chgData name="전산정보과/고영주" userId="6eca3703-9a68-4f66-98f0-389d080e389e" providerId="ADAL" clId="{04920BE7-7E4C-4320-BB47-DE415EB0C606}" dt="2024-07-13T08:26:37.900" v="690" actId="2696"/>
        <pc:sldMkLst>
          <pc:docMk/>
          <pc:sldMk cId="3486890751" sldId="2169"/>
        </pc:sldMkLst>
      </pc:sldChg>
      <pc:sldChg chg="del">
        <pc:chgData name="전산정보과/고영주" userId="6eca3703-9a68-4f66-98f0-389d080e389e" providerId="ADAL" clId="{04920BE7-7E4C-4320-BB47-DE415EB0C606}" dt="2024-07-13T08:26:39.688" v="692" actId="2696"/>
        <pc:sldMkLst>
          <pc:docMk/>
          <pc:sldMk cId="735755804" sldId="2170"/>
        </pc:sldMkLst>
      </pc:sldChg>
      <pc:sldChg chg="del">
        <pc:chgData name="전산정보과/고영주" userId="6eca3703-9a68-4f66-98f0-389d080e389e" providerId="ADAL" clId="{04920BE7-7E4C-4320-BB47-DE415EB0C606}" dt="2024-07-13T08:26:40.602" v="693" actId="2696"/>
        <pc:sldMkLst>
          <pc:docMk/>
          <pc:sldMk cId="885249979" sldId="2171"/>
        </pc:sldMkLst>
      </pc:sldChg>
      <pc:sldChg chg="del">
        <pc:chgData name="전산정보과/고영주" userId="6eca3703-9a68-4f66-98f0-389d080e389e" providerId="ADAL" clId="{04920BE7-7E4C-4320-BB47-DE415EB0C606}" dt="2024-07-13T08:26:41.564" v="694" actId="2696"/>
        <pc:sldMkLst>
          <pc:docMk/>
          <pc:sldMk cId="1555065075" sldId="2172"/>
        </pc:sldMkLst>
      </pc:sldChg>
      <pc:sldChg chg="del">
        <pc:chgData name="전산정보과/고영주" userId="6eca3703-9a68-4f66-98f0-389d080e389e" providerId="ADAL" clId="{04920BE7-7E4C-4320-BB47-DE415EB0C606}" dt="2024-07-13T08:26:42.465" v="695" actId="2696"/>
        <pc:sldMkLst>
          <pc:docMk/>
          <pc:sldMk cId="3164894044" sldId="2173"/>
        </pc:sldMkLst>
      </pc:sldChg>
      <pc:sldChg chg="del">
        <pc:chgData name="전산정보과/고영주" userId="6eca3703-9a68-4f66-98f0-389d080e389e" providerId="ADAL" clId="{04920BE7-7E4C-4320-BB47-DE415EB0C606}" dt="2024-07-13T08:26:43.368" v="696" actId="2696"/>
        <pc:sldMkLst>
          <pc:docMk/>
          <pc:sldMk cId="2340654632" sldId="2174"/>
        </pc:sldMkLst>
      </pc:sldChg>
      <pc:sldChg chg="del">
        <pc:chgData name="전산정보과/고영주" userId="6eca3703-9a68-4f66-98f0-389d080e389e" providerId="ADAL" clId="{04920BE7-7E4C-4320-BB47-DE415EB0C606}" dt="2024-07-13T08:26:44.247" v="697" actId="2696"/>
        <pc:sldMkLst>
          <pc:docMk/>
          <pc:sldMk cId="3119700767" sldId="2175"/>
        </pc:sldMkLst>
      </pc:sldChg>
      <pc:sldChg chg="del">
        <pc:chgData name="전산정보과/고영주" userId="6eca3703-9a68-4f66-98f0-389d080e389e" providerId="ADAL" clId="{04920BE7-7E4C-4320-BB47-DE415EB0C606}" dt="2024-07-13T08:26:45.139" v="698" actId="2696"/>
        <pc:sldMkLst>
          <pc:docMk/>
          <pc:sldMk cId="105918675" sldId="2176"/>
        </pc:sldMkLst>
      </pc:sldChg>
      <pc:sldChg chg="del">
        <pc:chgData name="전산정보과/고영주" userId="6eca3703-9a68-4f66-98f0-389d080e389e" providerId="ADAL" clId="{04920BE7-7E4C-4320-BB47-DE415EB0C606}" dt="2024-07-13T08:26:46.005" v="699" actId="2696"/>
        <pc:sldMkLst>
          <pc:docMk/>
          <pc:sldMk cId="1764376839" sldId="2177"/>
        </pc:sldMkLst>
      </pc:sldChg>
      <pc:sldChg chg="del">
        <pc:chgData name="전산정보과/고영주" userId="6eca3703-9a68-4f66-98f0-389d080e389e" providerId="ADAL" clId="{04920BE7-7E4C-4320-BB47-DE415EB0C606}" dt="2024-07-13T08:26:54.903" v="700" actId="2696"/>
        <pc:sldMkLst>
          <pc:docMk/>
          <pc:sldMk cId="3995840621" sldId="2178"/>
        </pc:sldMkLst>
      </pc:sldChg>
      <pc:sldChg chg="del">
        <pc:chgData name="전산정보과/고영주" userId="6eca3703-9a68-4f66-98f0-389d080e389e" providerId="ADAL" clId="{04920BE7-7E4C-4320-BB47-DE415EB0C606}" dt="2024-07-13T08:26:56.696" v="701" actId="2696"/>
        <pc:sldMkLst>
          <pc:docMk/>
          <pc:sldMk cId="1056453568" sldId="2179"/>
        </pc:sldMkLst>
      </pc:sldChg>
      <pc:sldChg chg="del">
        <pc:chgData name="전산정보과/고영주" userId="6eca3703-9a68-4f66-98f0-389d080e389e" providerId="ADAL" clId="{04920BE7-7E4C-4320-BB47-DE415EB0C606}" dt="2024-07-13T08:26:57.905" v="702" actId="2696"/>
        <pc:sldMkLst>
          <pc:docMk/>
          <pc:sldMk cId="2433758583" sldId="2180"/>
        </pc:sldMkLst>
      </pc:sldChg>
      <pc:sldChg chg="del">
        <pc:chgData name="전산정보과/고영주" userId="6eca3703-9a68-4f66-98f0-389d080e389e" providerId="ADAL" clId="{04920BE7-7E4C-4320-BB47-DE415EB0C606}" dt="2024-07-13T08:26:58.885" v="703" actId="2696"/>
        <pc:sldMkLst>
          <pc:docMk/>
          <pc:sldMk cId="2533084547" sldId="2181"/>
        </pc:sldMkLst>
      </pc:sldChg>
      <pc:sldChg chg="del">
        <pc:chgData name="전산정보과/고영주" userId="6eca3703-9a68-4f66-98f0-389d080e389e" providerId="ADAL" clId="{04920BE7-7E4C-4320-BB47-DE415EB0C606}" dt="2024-07-13T08:26:59.687" v="704" actId="2696"/>
        <pc:sldMkLst>
          <pc:docMk/>
          <pc:sldMk cId="4228076165" sldId="2182"/>
        </pc:sldMkLst>
      </pc:sldChg>
      <pc:sldChg chg="del">
        <pc:chgData name="전산정보과/고영주" userId="6eca3703-9a68-4f66-98f0-389d080e389e" providerId="ADAL" clId="{04920BE7-7E4C-4320-BB47-DE415EB0C606}" dt="2024-07-13T08:27:00.529" v="705" actId="2696"/>
        <pc:sldMkLst>
          <pc:docMk/>
          <pc:sldMk cId="26896117" sldId="2183"/>
        </pc:sldMkLst>
      </pc:sldChg>
      <pc:sldChg chg="del">
        <pc:chgData name="전산정보과/고영주" userId="6eca3703-9a68-4f66-98f0-389d080e389e" providerId="ADAL" clId="{04920BE7-7E4C-4320-BB47-DE415EB0C606}" dt="2024-07-13T08:27:01.386" v="706" actId="2696"/>
        <pc:sldMkLst>
          <pc:docMk/>
          <pc:sldMk cId="3920731797" sldId="2184"/>
        </pc:sldMkLst>
      </pc:sldChg>
      <pc:sldChg chg="del">
        <pc:chgData name="전산정보과/고영주" userId="6eca3703-9a68-4f66-98f0-389d080e389e" providerId="ADAL" clId="{04920BE7-7E4C-4320-BB47-DE415EB0C606}" dt="2024-07-13T08:27:02.295" v="707" actId="2696"/>
        <pc:sldMkLst>
          <pc:docMk/>
          <pc:sldMk cId="2821498116" sldId="2185"/>
        </pc:sldMkLst>
      </pc:sldChg>
      <pc:sldChg chg="del">
        <pc:chgData name="전산정보과/고영주" userId="6eca3703-9a68-4f66-98f0-389d080e389e" providerId="ADAL" clId="{04920BE7-7E4C-4320-BB47-DE415EB0C606}" dt="2024-07-13T08:27:04.072" v="709" actId="2696"/>
        <pc:sldMkLst>
          <pc:docMk/>
          <pc:sldMk cId="2813107673" sldId="2186"/>
        </pc:sldMkLst>
      </pc:sldChg>
      <pc:sldChg chg="del">
        <pc:chgData name="전산정보과/고영주" userId="6eca3703-9a68-4f66-98f0-389d080e389e" providerId="ADAL" clId="{04920BE7-7E4C-4320-BB47-DE415EB0C606}" dt="2024-07-13T08:28:13.346" v="826" actId="2696"/>
        <pc:sldMkLst>
          <pc:docMk/>
          <pc:sldMk cId="2877853267" sldId="2188"/>
        </pc:sldMkLst>
      </pc:sldChg>
      <pc:sldChg chg="del">
        <pc:chgData name="전산정보과/고영주" userId="6eca3703-9a68-4f66-98f0-389d080e389e" providerId="ADAL" clId="{04920BE7-7E4C-4320-BB47-DE415EB0C606}" dt="2024-07-13T08:28:08.525" v="747" actId="2696"/>
        <pc:sldMkLst>
          <pc:docMk/>
          <pc:sldMk cId="1940249853" sldId="2191"/>
        </pc:sldMkLst>
      </pc:sldChg>
      <pc:sldChg chg="del">
        <pc:chgData name="전산정보과/고영주" userId="6eca3703-9a68-4f66-98f0-389d080e389e" providerId="ADAL" clId="{04920BE7-7E4C-4320-BB47-DE415EB0C606}" dt="2024-07-13T08:28:08.583" v="748" actId="2696"/>
        <pc:sldMkLst>
          <pc:docMk/>
          <pc:sldMk cId="104879635" sldId="2192"/>
        </pc:sldMkLst>
      </pc:sldChg>
      <pc:sldChg chg="del">
        <pc:chgData name="전산정보과/고영주" userId="6eca3703-9a68-4f66-98f0-389d080e389e" providerId="ADAL" clId="{04920BE7-7E4C-4320-BB47-DE415EB0C606}" dt="2024-07-13T08:28:08.632" v="749" actId="2696"/>
        <pc:sldMkLst>
          <pc:docMk/>
          <pc:sldMk cId="4225718600" sldId="2193"/>
        </pc:sldMkLst>
      </pc:sldChg>
      <pc:sldChg chg="del">
        <pc:chgData name="전산정보과/고영주" userId="6eca3703-9a68-4f66-98f0-389d080e389e" providerId="ADAL" clId="{04920BE7-7E4C-4320-BB47-DE415EB0C606}" dt="2024-07-13T08:28:08.685" v="750" actId="2696"/>
        <pc:sldMkLst>
          <pc:docMk/>
          <pc:sldMk cId="1657141265" sldId="2194"/>
        </pc:sldMkLst>
      </pc:sldChg>
      <pc:sldChg chg="del">
        <pc:chgData name="전산정보과/고영주" userId="6eca3703-9a68-4f66-98f0-389d080e389e" providerId="ADAL" clId="{04920BE7-7E4C-4320-BB47-DE415EB0C606}" dt="2024-07-13T08:28:08.744" v="751" actId="2696"/>
        <pc:sldMkLst>
          <pc:docMk/>
          <pc:sldMk cId="356472138" sldId="2195"/>
        </pc:sldMkLst>
      </pc:sldChg>
      <pc:sldChg chg="del">
        <pc:chgData name="전산정보과/고영주" userId="6eca3703-9a68-4f66-98f0-389d080e389e" providerId="ADAL" clId="{04920BE7-7E4C-4320-BB47-DE415EB0C606}" dt="2024-07-13T08:28:08.800" v="752" actId="2696"/>
        <pc:sldMkLst>
          <pc:docMk/>
          <pc:sldMk cId="892632625" sldId="2196"/>
        </pc:sldMkLst>
      </pc:sldChg>
      <pc:sldChg chg="del">
        <pc:chgData name="전산정보과/고영주" userId="6eca3703-9a68-4f66-98f0-389d080e389e" providerId="ADAL" clId="{04920BE7-7E4C-4320-BB47-DE415EB0C606}" dt="2024-07-13T08:28:08.894" v="753" actId="2696"/>
        <pc:sldMkLst>
          <pc:docMk/>
          <pc:sldMk cId="3387482187" sldId="2197"/>
        </pc:sldMkLst>
      </pc:sldChg>
      <pc:sldChg chg="del">
        <pc:chgData name="전산정보과/고영주" userId="6eca3703-9a68-4f66-98f0-389d080e389e" providerId="ADAL" clId="{04920BE7-7E4C-4320-BB47-DE415EB0C606}" dt="2024-07-13T08:28:08.958" v="754" actId="2696"/>
        <pc:sldMkLst>
          <pc:docMk/>
          <pc:sldMk cId="2515371998" sldId="2198"/>
        </pc:sldMkLst>
      </pc:sldChg>
      <pc:sldChg chg="del">
        <pc:chgData name="전산정보과/고영주" userId="6eca3703-9a68-4f66-98f0-389d080e389e" providerId="ADAL" clId="{04920BE7-7E4C-4320-BB47-DE415EB0C606}" dt="2024-07-13T08:28:09.023" v="755" actId="2696"/>
        <pc:sldMkLst>
          <pc:docMk/>
          <pc:sldMk cId="155104315" sldId="2199"/>
        </pc:sldMkLst>
      </pc:sldChg>
      <pc:sldChg chg="del">
        <pc:chgData name="전산정보과/고영주" userId="6eca3703-9a68-4f66-98f0-389d080e389e" providerId="ADAL" clId="{04920BE7-7E4C-4320-BB47-DE415EB0C606}" dt="2024-07-13T08:28:08.358" v="745" actId="2696"/>
        <pc:sldMkLst>
          <pc:docMk/>
          <pc:sldMk cId="2434635950" sldId="2200"/>
        </pc:sldMkLst>
      </pc:sldChg>
      <pc:sldChg chg="del">
        <pc:chgData name="전산정보과/고영주" userId="6eca3703-9a68-4f66-98f0-389d080e389e" providerId="ADAL" clId="{04920BE7-7E4C-4320-BB47-DE415EB0C606}" dt="2024-07-13T08:28:13.200" v="823" actId="2696"/>
        <pc:sldMkLst>
          <pc:docMk/>
          <pc:sldMk cId="3780826910" sldId="2201"/>
        </pc:sldMkLst>
      </pc:sldChg>
      <pc:sldChg chg="del">
        <pc:chgData name="전산정보과/고영주" userId="6eca3703-9a68-4f66-98f0-389d080e389e" providerId="ADAL" clId="{04920BE7-7E4C-4320-BB47-DE415EB0C606}" dt="2024-07-13T08:28:13.271" v="824" actId="2696"/>
        <pc:sldMkLst>
          <pc:docMk/>
          <pc:sldMk cId="3160971374" sldId="2202"/>
        </pc:sldMkLst>
      </pc:sldChg>
      <pc:sldChg chg="del">
        <pc:chgData name="전산정보과/고영주" userId="6eca3703-9a68-4f66-98f0-389d080e389e" providerId="ADAL" clId="{04920BE7-7E4C-4320-BB47-DE415EB0C606}" dt="2024-07-13T08:28:13.318" v="825" actId="2696"/>
        <pc:sldMkLst>
          <pc:docMk/>
          <pc:sldMk cId="1656318593" sldId="2203"/>
        </pc:sldMkLst>
      </pc:sldChg>
      <pc:sldChg chg="del">
        <pc:chgData name="전산정보과/고영주" userId="6eca3703-9a68-4f66-98f0-389d080e389e" providerId="ADAL" clId="{04920BE7-7E4C-4320-BB47-DE415EB0C606}" dt="2024-07-13T08:28:14.586" v="848" actId="2696"/>
        <pc:sldMkLst>
          <pc:docMk/>
          <pc:sldMk cId="2664111967" sldId="2204"/>
        </pc:sldMkLst>
      </pc:sldChg>
      <pc:sldChg chg="del">
        <pc:chgData name="전산정보과/고영주" userId="6eca3703-9a68-4f66-98f0-389d080e389e" providerId="ADAL" clId="{04920BE7-7E4C-4320-BB47-DE415EB0C606}" dt="2024-07-13T08:28:14.656" v="849" actId="2696"/>
        <pc:sldMkLst>
          <pc:docMk/>
          <pc:sldMk cId="217904773" sldId="2205"/>
        </pc:sldMkLst>
      </pc:sldChg>
      <pc:sldChg chg="del">
        <pc:chgData name="전산정보과/고영주" userId="6eca3703-9a68-4f66-98f0-389d080e389e" providerId="ADAL" clId="{04920BE7-7E4C-4320-BB47-DE415EB0C606}" dt="2024-07-13T08:28:14.698" v="850" actId="2696"/>
        <pc:sldMkLst>
          <pc:docMk/>
          <pc:sldMk cId="2247150856" sldId="2206"/>
        </pc:sldMkLst>
      </pc:sldChg>
      <pc:sldChg chg="del">
        <pc:chgData name="전산정보과/고영주" userId="6eca3703-9a68-4f66-98f0-389d080e389e" providerId="ADAL" clId="{04920BE7-7E4C-4320-BB47-DE415EB0C606}" dt="2024-07-13T08:28:16.325" v="877" actId="2696"/>
        <pc:sldMkLst>
          <pc:docMk/>
          <pc:sldMk cId="2574291012" sldId="2207"/>
        </pc:sldMkLst>
      </pc:sldChg>
      <pc:sldChg chg="del">
        <pc:chgData name="전산정보과/고영주" userId="6eca3703-9a68-4f66-98f0-389d080e389e" providerId="ADAL" clId="{04920BE7-7E4C-4320-BB47-DE415EB0C606}" dt="2024-07-13T08:28:16.392" v="878" actId="2696"/>
        <pc:sldMkLst>
          <pc:docMk/>
          <pc:sldMk cId="497574492" sldId="2208"/>
        </pc:sldMkLst>
      </pc:sldChg>
      <pc:sldChg chg="del">
        <pc:chgData name="전산정보과/고영주" userId="6eca3703-9a68-4f66-98f0-389d080e389e" providerId="ADAL" clId="{04920BE7-7E4C-4320-BB47-DE415EB0C606}" dt="2024-07-13T08:28:16.457" v="879" actId="2696"/>
        <pc:sldMkLst>
          <pc:docMk/>
          <pc:sldMk cId="27070595" sldId="2209"/>
        </pc:sldMkLst>
      </pc:sldChg>
      <pc:sldChg chg="del">
        <pc:chgData name="전산정보과/고영주" userId="6eca3703-9a68-4f66-98f0-389d080e389e" providerId="ADAL" clId="{04920BE7-7E4C-4320-BB47-DE415EB0C606}" dt="2024-07-13T08:28:16.517" v="880" actId="2696"/>
        <pc:sldMkLst>
          <pc:docMk/>
          <pc:sldMk cId="1765582739" sldId="2210"/>
        </pc:sldMkLst>
      </pc:sldChg>
      <pc:sldChg chg="del">
        <pc:chgData name="전산정보과/고영주" userId="6eca3703-9a68-4f66-98f0-389d080e389e" providerId="ADAL" clId="{04920BE7-7E4C-4320-BB47-DE415EB0C606}" dt="2024-07-13T08:28:16.571" v="881" actId="2696"/>
        <pc:sldMkLst>
          <pc:docMk/>
          <pc:sldMk cId="2940590770" sldId="2211"/>
        </pc:sldMkLst>
      </pc:sldChg>
      <pc:sldChg chg="del">
        <pc:chgData name="전산정보과/고영주" userId="6eca3703-9a68-4f66-98f0-389d080e389e" providerId="ADAL" clId="{04920BE7-7E4C-4320-BB47-DE415EB0C606}" dt="2024-07-13T08:28:16.633" v="882" actId="2696"/>
        <pc:sldMkLst>
          <pc:docMk/>
          <pc:sldMk cId="1750142659" sldId="2212"/>
        </pc:sldMkLst>
      </pc:sldChg>
      <pc:sldChg chg="del">
        <pc:chgData name="전산정보과/고영주" userId="6eca3703-9a68-4f66-98f0-389d080e389e" providerId="ADAL" clId="{04920BE7-7E4C-4320-BB47-DE415EB0C606}" dt="2024-07-13T08:28:16.690" v="883" actId="2696"/>
        <pc:sldMkLst>
          <pc:docMk/>
          <pc:sldMk cId="251526313" sldId="2213"/>
        </pc:sldMkLst>
      </pc:sldChg>
      <pc:sldChg chg="del">
        <pc:chgData name="전산정보과/고영주" userId="6eca3703-9a68-4f66-98f0-389d080e389e" providerId="ADAL" clId="{04920BE7-7E4C-4320-BB47-DE415EB0C606}" dt="2024-07-13T08:28:16.746" v="884" actId="2696"/>
        <pc:sldMkLst>
          <pc:docMk/>
          <pc:sldMk cId="720168407" sldId="2214"/>
        </pc:sldMkLst>
      </pc:sldChg>
      <pc:sldChg chg="del">
        <pc:chgData name="전산정보과/고영주" userId="6eca3703-9a68-4f66-98f0-389d080e389e" providerId="ADAL" clId="{04920BE7-7E4C-4320-BB47-DE415EB0C606}" dt="2024-07-13T08:28:16.805" v="885" actId="2696"/>
        <pc:sldMkLst>
          <pc:docMk/>
          <pc:sldMk cId="1403988938" sldId="2215"/>
        </pc:sldMkLst>
      </pc:sldChg>
      <pc:sldChg chg="del">
        <pc:chgData name="전산정보과/고영주" userId="6eca3703-9a68-4f66-98f0-389d080e389e" providerId="ADAL" clId="{04920BE7-7E4C-4320-BB47-DE415EB0C606}" dt="2024-07-13T08:28:16.864" v="886" actId="2696"/>
        <pc:sldMkLst>
          <pc:docMk/>
          <pc:sldMk cId="989353482" sldId="2216"/>
        </pc:sldMkLst>
      </pc:sldChg>
      <pc:sldChg chg="del">
        <pc:chgData name="전산정보과/고영주" userId="6eca3703-9a68-4f66-98f0-389d080e389e" providerId="ADAL" clId="{04920BE7-7E4C-4320-BB47-DE415EB0C606}" dt="2024-07-13T08:28:16.922" v="887" actId="2696"/>
        <pc:sldMkLst>
          <pc:docMk/>
          <pc:sldMk cId="250902394" sldId="2217"/>
        </pc:sldMkLst>
      </pc:sldChg>
      <pc:sldChg chg="del">
        <pc:chgData name="전산정보과/고영주" userId="6eca3703-9a68-4f66-98f0-389d080e389e" providerId="ADAL" clId="{04920BE7-7E4C-4320-BB47-DE415EB0C606}" dt="2024-07-13T08:28:16.973" v="888" actId="2696"/>
        <pc:sldMkLst>
          <pc:docMk/>
          <pc:sldMk cId="3975893819" sldId="2218"/>
        </pc:sldMkLst>
      </pc:sldChg>
      <pc:sldChg chg="del">
        <pc:chgData name="전산정보과/고영주" userId="6eca3703-9a68-4f66-98f0-389d080e389e" providerId="ADAL" clId="{04920BE7-7E4C-4320-BB47-DE415EB0C606}" dt="2024-07-13T08:28:17.003" v="889" actId="2696"/>
        <pc:sldMkLst>
          <pc:docMk/>
          <pc:sldMk cId="1586677182" sldId="2219"/>
        </pc:sldMkLst>
      </pc:sldChg>
      <pc:sldChg chg="del">
        <pc:chgData name="전산정보과/고영주" userId="6eca3703-9a68-4f66-98f0-389d080e389e" providerId="ADAL" clId="{04920BE7-7E4C-4320-BB47-DE415EB0C606}" dt="2024-07-13T08:28:13.391" v="827" actId="2696"/>
        <pc:sldMkLst>
          <pc:docMk/>
          <pc:sldMk cId="53582973" sldId="2220"/>
        </pc:sldMkLst>
      </pc:sldChg>
      <pc:sldChg chg="del">
        <pc:chgData name="전산정보과/고영주" userId="6eca3703-9a68-4f66-98f0-389d080e389e" providerId="ADAL" clId="{04920BE7-7E4C-4320-BB47-DE415EB0C606}" dt="2024-07-13T08:28:13.420" v="828" actId="2696"/>
        <pc:sldMkLst>
          <pc:docMk/>
          <pc:sldMk cId="3618062218" sldId="2221"/>
        </pc:sldMkLst>
      </pc:sldChg>
      <pc:sldChg chg="del">
        <pc:chgData name="전산정보과/고영주" userId="6eca3703-9a68-4f66-98f0-389d080e389e" providerId="ADAL" clId="{04920BE7-7E4C-4320-BB47-DE415EB0C606}" dt="2024-07-13T08:28:13.467" v="829" actId="2696"/>
        <pc:sldMkLst>
          <pc:docMk/>
          <pc:sldMk cId="4252723530" sldId="2222"/>
        </pc:sldMkLst>
      </pc:sldChg>
      <pc:sldChg chg="del">
        <pc:chgData name="전산정보과/고영주" userId="6eca3703-9a68-4f66-98f0-389d080e389e" providerId="ADAL" clId="{04920BE7-7E4C-4320-BB47-DE415EB0C606}" dt="2024-07-13T08:28:13.568" v="830" actId="2696"/>
        <pc:sldMkLst>
          <pc:docMk/>
          <pc:sldMk cId="1613011697" sldId="2223"/>
        </pc:sldMkLst>
      </pc:sldChg>
      <pc:sldChg chg="del">
        <pc:chgData name="전산정보과/고영주" userId="6eca3703-9a68-4f66-98f0-389d080e389e" providerId="ADAL" clId="{04920BE7-7E4C-4320-BB47-DE415EB0C606}" dt="2024-07-13T08:28:13.616" v="831" actId="2696"/>
        <pc:sldMkLst>
          <pc:docMk/>
          <pc:sldMk cId="1331527407" sldId="2224"/>
        </pc:sldMkLst>
      </pc:sldChg>
      <pc:sldChg chg="del">
        <pc:chgData name="전산정보과/고영주" userId="6eca3703-9a68-4f66-98f0-389d080e389e" providerId="ADAL" clId="{04920BE7-7E4C-4320-BB47-DE415EB0C606}" dt="2024-07-13T08:28:13.665" v="832" actId="2696"/>
        <pc:sldMkLst>
          <pc:docMk/>
          <pc:sldMk cId="2137167039" sldId="2226"/>
        </pc:sldMkLst>
      </pc:sldChg>
      <pc:sldChg chg="del">
        <pc:chgData name="전산정보과/고영주" userId="6eca3703-9a68-4f66-98f0-389d080e389e" providerId="ADAL" clId="{04920BE7-7E4C-4320-BB47-DE415EB0C606}" dt="2024-07-13T08:28:13.718" v="833" actId="2696"/>
        <pc:sldMkLst>
          <pc:docMk/>
          <pc:sldMk cId="3851830543" sldId="2227"/>
        </pc:sldMkLst>
      </pc:sldChg>
      <pc:sldChg chg="del">
        <pc:chgData name="전산정보과/고영주" userId="6eca3703-9a68-4f66-98f0-389d080e389e" providerId="ADAL" clId="{04920BE7-7E4C-4320-BB47-DE415EB0C606}" dt="2024-07-13T08:28:13.771" v="834" actId="2696"/>
        <pc:sldMkLst>
          <pc:docMk/>
          <pc:sldMk cId="888583628" sldId="2228"/>
        </pc:sldMkLst>
      </pc:sldChg>
      <pc:sldChg chg="del">
        <pc:chgData name="전산정보과/고영주" userId="6eca3703-9a68-4f66-98f0-389d080e389e" providerId="ADAL" clId="{04920BE7-7E4C-4320-BB47-DE415EB0C606}" dt="2024-07-13T08:28:13.822" v="835" actId="2696"/>
        <pc:sldMkLst>
          <pc:docMk/>
          <pc:sldMk cId="3098383337" sldId="2229"/>
        </pc:sldMkLst>
      </pc:sldChg>
      <pc:sldChg chg="del">
        <pc:chgData name="전산정보과/고영주" userId="6eca3703-9a68-4f66-98f0-389d080e389e" providerId="ADAL" clId="{04920BE7-7E4C-4320-BB47-DE415EB0C606}" dt="2024-07-13T08:28:14.011" v="839" actId="2696"/>
        <pc:sldMkLst>
          <pc:docMk/>
          <pc:sldMk cId="3264128413" sldId="2230"/>
        </pc:sldMkLst>
      </pc:sldChg>
      <pc:sldChg chg="del">
        <pc:chgData name="전산정보과/고영주" userId="6eca3703-9a68-4f66-98f0-389d080e389e" providerId="ADAL" clId="{04920BE7-7E4C-4320-BB47-DE415EB0C606}" dt="2024-07-13T08:28:14.062" v="840" actId="2696"/>
        <pc:sldMkLst>
          <pc:docMk/>
          <pc:sldMk cId="2472156685" sldId="2231"/>
        </pc:sldMkLst>
      </pc:sldChg>
      <pc:sldChg chg="del">
        <pc:chgData name="전산정보과/고영주" userId="6eca3703-9a68-4f66-98f0-389d080e389e" providerId="ADAL" clId="{04920BE7-7E4C-4320-BB47-DE415EB0C606}" dt="2024-07-13T08:28:14.114" v="841" actId="2696"/>
        <pc:sldMkLst>
          <pc:docMk/>
          <pc:sldMk cId="4266919800" sldId="2232"/>
        </pc:sldMkLst>
      </pc:sldChg>
      <pc:sldChg chg="del">
        <pc:chgData name="전산정보과/고영주" userId="6eca3703-9a68-4f66-98f0-389d080e389e" providerId="ADAL" clId="{04920BE7-7E4C-4320-BB47-DE415EB0C606}" dt="2024-07-13T08:28:13.868" v="836" actId="2696"/>
        <pc:sldMkLst>
          <pc:docMk/>
          <pc:sldMk cId="3821315319" sldId="2236"/>
        </pc:sldMkLst>
      </pc:sldChg>
      <pc:sldChg chg="del">
        <pc:chgData name="전산정보과/고영주" userId="6eca3703-9a68-4f66-98f0-389d080e389e" providerId="ADAL" clId="{04920BE7-7E4C-4320-BB47-DE415EB0C606}" dt="2024-07-13T08:28:13.914" v="837" actId="2696"/>
        <pc:sldMkLst>
          <pc:docMk/>
          <pc:sldMk cId="1423280986" sldId="2237"/>
        </pc:sldMkLst>
      </pc:sldChg>
      <pc:sldChg chg="del">
        <pc:chgData name="전산정보과/고영주" userId="6eca3703-9a68-4f66-98f0-389d080e389e" providerId="ADAL" clId="{04920BE7-7E4C-4320-BB47-DE415EB0C606}" dt="2024-07-13T08:28:13.959" v="838" actId="2696"/>
        <pc:sldMkLst>
          <pc:docMk/>
          <pc:sldMk cId="1451013349" sldId="2238"/>
        </pc:sldMkLst>
      </pc:sldChg>
      <pc:sldChg chg="del">
        <pc:chgData name="전산정보과/고영주" userId="6eca3703-9a68-4f66-98f0-389d080e389e" providerId="ADAL" clId="{04920BE7-7E4C-4320-BB47-DE415EB0C606}" dt="2024-07-13T08:28:09.254" v="759" actId="2696"/>
        <pc:sldMkLst>
          <pc:docMk/>
          <pc:sldMk cId="1349571965" sldId="2239"/>
        </pc:sldMkLst>
      </pc:sldChg>
      <pc:sldChg chg="del">
        <pc:chgData name="전산정보과/고영주" userId="6eca3703-9a68-4f66-98f0-389d080e389e" providerId="ADAL" clId="{04920BE7-7E4C-4320-BB47-DE415EB0C606}" dt="2024-07-13T08:28:09.328" v="760" actId="2696"/>
        <pc:sldMkLst>
          <pc:docMk/>
          <pc:sldMk cId="2907648433" sldId="2240"/>
        </pc:sldMkLst>
      </pc:sldChg>
      <pc:sldChg chg="del">
        <pc:chgData name="전산정보과/고영주" userId="6eca3703-9a68-4f66-98f0-389d080e389e" providerId="ADAL" clId="{04920BE7-7E4C-4320-BB47-DE415EB0C606}" dt="2024-07-13T08:28:14.182" v="842" actId="2696"/>
        <pc:sldMkLst>
          <pc:docMk/>
          <pc:sldMk cId="39929797" sldId="2241"/>
        </pc:sldMkLst>
      </pc:sldChg>
      <pc:sldChg chg="del">
        <pc:chgData name="전산정보과/고영주" userId="6eca3703-9a68-4f66-98f0-389d080e389e" providerId="ADAL" clId="{04920BE7-7E4C-4320-BB47-DE415EB0C606}" dt="2024-07-13T08:28:17.381" v="896" actId="2696"/>
        <pc:sldMkLst>
          <pc:docMk/>
          <pc:sldMk cId="567925675" sldId="2243"/>
        </pc:sldMkLst>
      </pc:sldChg>
      <pc:sldChg chg="del">
        <pc:chgData name="전산정보과/고영주" userId="6eca3703-9a68-4f66-98f0-389d080e389e" providerId="ADAL" clId="{04920BE7-7E4C-4320-BB47-DE415EB0C606}" dt="2024-07-13T08:28:17.434" v="897" actId="2696"/>
        <pc:sldMkLst>
          <pc:docMk/>
          <pc:sldMk cId="89070909" sldId="2244"/>
        </pc:sldMkLst>
      </pc:sldChg>
      <pc:sldChg chg="del">
        <pc:chgData name="전산정보과/고영주" userId="6eca3703-9a68-4f66-98f0-389d080e389e" providerId="ADAL" clId="{04920BE7-7E4C-4320-BB47-DE415EB0C606}" dt="2024-07-13T08:28:17.489" v="898" actId="2696"/>
        <pc:sldMkLst>
          <pc:docMk/>
          <pc:sldMk cId="2712949994" sldId="2245"/>
        </pc:sldMkLst>
      </pc:sldChg>
      <pc:sldChg chg="del">
        <pc:chgData name="전산정보과/고영주" userId="6eca3703-9a68-4f66-98f0-389d080e389e" providerId="ADAL" clId="{04920BE7-7E4C-4320-BB47-DE415EB0C606}" dt="2024-07-13T08:28:17.556" v="899" actId="2696"/>
        <pc:sldMkLst>
          <pc:docMk/>
          <pc:sldMk cId="2277171113" sldId="2246"/>
        </pc:sldMkLst>
      </pc:sldChg>
      <pc:sldChg chg="del">
        <pc:chgData name="전산정보과/고영주" userId="6eca3703-9a68-4f66-98f0-389d080e389e" providerId="ADAL" clId="{04920BE7-7E4C-4320-BB47-DE415EB0C606}" dt="2024-07-13T08:26:33.395" v="685" actId="2696"/>
        <pc:sldMkLst>
          <pc:docMk/>
          <pc:sldMk cId="138832523" sldId="2264"/>
        </pc:sldMkLst>
      </pc:sldChg>
      <pc:sldChg chg="del">
        <pc:chgData name="전산정보과/고영주" userId="6eca3703-9a68-4f66-98f0-389d080e389e" providerId="ADAL" clId="{04920BE7-7E4C-4320-BB47-DE415EB0C606}" dt="2024-07-13T08:28:08.103" v="742" actId="2696"/>
        <pc:sldMkLst>
          <pc:docMk/>
          <pc:sldMk cId="3877630082" sldId="2265"/>
        </pc:sldMkLst>
      </pc:sldChg>
      <pc:sldChg chg="del">
        <pc:chgData name="전산정보과/고영주" userId="6eca3703-9a68-4f66-98f0-389d080e389e" providerId="ADAL" clId="{04920BE7-7E4C-4320-BB47-DE415EB0C606}" dt="2024-07-13T08:28:08.188" v="743" actId="2696"/>
        <pc:sldMkLst>
          <pc:docMk/>
          <pc:sldMk cId="1250134421" sldId="2266"/>
        </pc:sldMkLst>
      </pc:sldChg>
      <pc:sldChg chg="del">
        <pc:chgData name="전산정보과/고영주" userId="6eca3703-9a68-4f66-98f0-389d080e389e" providerId="ADAL" clId="{04920BE7-7E4C-4320-BB47-DE415EB0C606}" dt="2024-07-13T08:28:08.265" v="744" actId="2696"/>
        <pc:sldMkLst>
          <pc:docMk/>
          <pc:sldMk cId="3555446321" sldId="2267"/>
        </pc:sldMkLst>
      </pc:sldChg>
      <pc:sldChg chg="del">
        <pc:chgData name="전산정보과/고영주" userId="6eca3703-9a68-4f66-98f0-389d080e389e" providerId="ADAL" clId="{04920BE7-7E4C-4320-BB47-DE415EB0C606}" dt="2024-07-13T08:28:08.443" v="746" actId="2696"/>
        <pc:sldMkLst>
          <pc:docMk/>
          <pc:sldMk cId="1887969085" sldId="2268"/>
        </pc:sldMkLst>
      </pc:sldChg>
      <pc:sldChg chg="del ord">
        <pc:chgData name="전산정보과/고영주" userId="6eca3703-9a68-4f66-98f0-389d080e389e" providerId="ADAL" clId="{04920BE7-7E4C-4320-BB47-DE415EB0C606}" dt="2024-07-13T08:27:21.190" v="738" actId="2696"/>
        <pc:sldMkLst>
          <pc:docMk/>
          <pc:sldMk cId="2660904033" sldId="2269"/>
        </pc:sldMkLst>
      </pc:sldChg>
      <pc:sldChg chg="del">
        <pc:chgData name="전산정보과/고영주" userId="6eca3703-9a68-4f66-98f0-389d080e389e" providerId="ADAL" clId="{04920BE7-7E4C-4320-BB47-DE415EB0C606}" dt="2024-07-13T08:27:22.160" v="739" actId="2696"/>
        <pc:sldMkLst>
          <pc:docMk/>
          <pc:sldMk cId="1250454525" sldId="2270"/>
        </pc:sldMkLst>
      </pc:sldChg>
      <pc:sldChg chg="del">
        <pc:chgData name="전산정보과/고영주" userId="6eca3703-9a68-4f66-98f0-389d080e389e" providerId="ADAL" clId="{04920BE7-7E4C-4320-BB47-DE415EB0C606}" dt="2024-07-13T08:28:09.082" v="756" actId="2696"/>
        <pc:sldMkLst>
          <pc:docMk/>
          <pc:sldMk cId="1588387880" sldId="2271"/>
        </pc:sldMkLst>
      </pc:sldChg>
      <pc:sldChg chg="del">
        <pc:chgData name="전산정보과/고영주" userId="6eca3703-9a68-4f66-98f0-389d080e389e" providerId="ADAL" clId="{04920BE7-7E4C-4320-BB47-DE415EB0C606}" dt="2024-07-13T08:28:09.145" v="757" actId="2696"/>
        <pc:sldMkLst>
          <pc:docMk/>
          <pc:sldMk cId="3894388450" sldId="2272"/>
        </pc:sldMkLst>
      </pc:sldChg>
      <pc:sldChg chg="del">
        <pc:chgData name="전산정보과/고영주" userId="6eca3703-9a68-4f66-98f0-389d080e389e" providerId="ADAL" clId="{04920BE7-7E4C-4320-BB47-DE415EB0C606}" dt="2024-07-13T08:28:09.196" v="758" actId="2696"/>
        <pc:sldMkLst>
          <pc:docMk/>
          <pc:sldMk cId="1817290799" sldId="2273"/>
        </pc:sldMkLst>
      </pc:sldChg>
      <pc:sldChg chg="del">
        <pc:chgData name="전산정보과/고영주" userId="6eca3703-9a68-4f66-98f0-389d080e389e" providerId="ADAL" clId="{04920BE7-7E4C-4320-BB47-DE415EB0C606}" dt="2024-07-13T08:28:10.239" v="773" actId="2696"/>
        <pc:sldMkLst>
          <pc:docMk/>
          <pc:sldMk cId="490795176" sldId="2274"/>
        </pc:sldMkLst>
      </pc:sldChg>
      <pc:sldChg chg="del">
        <pc:chgData name="전산정보과/고영주" userId="6eca3703-9a68-4f66-98f0-389d080e389e" providerId="ADAL" clId="{04920BE7-7E4C-4320-BB47-DE415EB0C606}" dt="2024-07-13T08:28:10.301" v="774" actId="2696"/>
        <pc:sldMkLst>
          <pc:docMk/>
          <pc:sldMk cId="3322931642" sldId="2275"/>
        </pc:sldMkLst>
      </pc:sldChg>
      <pc:sldChg chg="del">
        <pc:chgData name="전산정보과/고영주" userId="6eca3703-9a68-4f66-98f0-389d080e389e" providerId="ADAL" clId="{04920BE7-7E4C-4320-BB47-DE415EB0C606}" dt="2024-07-13T08:28:10.355" v="775" actId="2696"/>
        <pc:sldMkLst>
          <pc:docMk/>
          <pc:sldMk cId="1975372489" sldId="2276"/>
        </pc:sldMkLst>
      </pc:sldChg>
      <pc:sldChg chg="del">
        <pc:chgData name="전산정보과/고영주" userId="6eca3703-9a68-4f66-98f0-389d080e389e" providerId="ADAL" clId="{04920BE7-7E4C-4320-BB47-DE415EB0C606}" dt="2024-07-13T08:28:10.411" v="776" actId="2696"/>
        <pc:sldMkLst>
          <pc:docMk/>
          <pc:sldMk cId="822468337" sldId="2277"/>
        </pc:sldMkLst>
      </pc:sldChg>
      <pc:sldChg chg="del">
        <pc:chgData name="전산정보과/고영주" userId="6eca3703-9a68-4f66-98f0-389d080e389e" providerId="ADAL" clId="{04920BE7-7E4C-4320-BB47-DE415EB0C606}" dt="2024-07-13T08:28:10.462" v="777" actId="2696"/>
        <pc:sldMkLst>
          <pc:docMk/>
          <pc:sldMk cId="4008024892" sldId="2278"/>
        </pc:sldMkLst>
      </pc:sldChg>
      <pc:sldChg chg="del">
        <pc:chgData name="전산정보과/고영주" userId="6eca3703-9a68-4f66-98f0-389d080e389e" providerId="ADAL" clId="{04920BE7-7E4C-4320-BB47-DE415EB0C606}" dt="2024-07-13T08:28:10.513" v="778" actId="2696"/>
        <pc:sldMkLst>
          <pc:docMk/>
          <pc:sldMk cId="667264294" sldId="2279"/>
        </pc:sldMkLst>
      </pc:sldChg>
      <pc:sldChg chg="del">
        <pc:chgData name="전산정보과/고영주" userId="6eca3703-9a68-4f66-98f0-389d080e389e" providerId="ADAL" clId="{04920BE7-7E4C-4320-BB47-DE415EB0C606}" dt="2024-07-13T08:28:10.563" v="779" actId="2696"/>
        <pc:sldMkLst>
          <pc:docMk/>
          <pc:sldMk cId="786530390" sldId="2280"/>
        </pc:sldMkLst>
      </pc:sldChg>
      <pc:sldChg chg="del">
        <pc:chgData name="전산정보과/고영주" userId="6eca3703-9a68-4f66-98f0-389d080e389e" providerId="ADAL" clId="{04920BE7-7E4C-4320-BB47-DE415EB0C606}" dt="2024-07-13T08:28:10.617" v="780" actId="2696"/>
        <pc:sldMkLst>
          <pc:docMk/>
          <pc:sldMk cId="404918793" sldId="2281"/>
        </pc:sldMkLst>
      </pc:sldChg>
      <pc:sldChg chg="del">
        <pc:chgData name="전산정보과/고영주" userId="6eca3703-9a68-4f66-98f0-389d080e389e" providerId="ADAL" clId="{04920BE7-7E4C-4320-BB47-DE415EB0C606}" dt="2024-07-13T08:28:10.676" v="781" actId="2696"/>
        <pc:sldMkLst>
          <pc:docMk/>
          <pc:sldMk cId="2661480391" sldId="2282"/>
        </pc:sldMkLst>
      </pc:sldChg>
      <pc:sldChg chg="del">
        <pc:chgData name="전산정보과/고영주" userId="6eca3703-9a68-4f66-98f0-389d080e389e" providerId="ADAL" clId="{04920BE7-7E4C-4320-BB47-DE415EB0C606}" dt="2024-07-13T08:28:10.730" v="782" actId="2696"/>
        <pc:sldMkLst>
          <pc:docMk/>
          <pc:sldMk cId="3057198366" sldId="2283"/>
        </pc:sldMkLst>
      </pc:sldChg>
      <pc:sldChg chg="del">
        <pc:chgData name="전산정보과/고영주" userId="6eca3703-9a68-4f66-98f0-389d080e389e" providerId="ADAL" clId="{04920BE7-7E4C-4320-BB47-DE415EB0C606}" dt="2024-07-13T08:28:10.769" v="783" actId="2696"/>
        <pc:sldMkLst>
          <pc:docMk/>
          <pc:sldMk cId="3858775062" sldId="2284"/>
        </pc:sldMkLst>
      </pc:sldChg>
      <pc:sldChg chg="del">
        <pc:chgData name="전산정보과/고영주" userId="6eca3703-9a68-4f66-98f0-389d080e389e" providerId="ADAL" clId="{04920BE7-7E4C-4320-BB47-DE415EB0C606}" dt="2024-07-13T08:28:10.819" v="784" actId="2696"/>
        <pc:sldMkLst>
          <pc:docMk/>
          <pc:sldMk cId="3339278764" sldId="2285"/>
        </pc:sldMkLst>
      </pc:sldChg>
      <pc:sldChg chg="del">
        <pc:chgData name="전산정보과/고영주" userId="6eca3703-9a68-4f66-98f0-389d080e389e" providerId="ADAL" clId="{04920BE7-7E4C-4320-BB47-DE415EB0C606}" dt="2024-07-13T08:28:10.873" v="785" actId="2696"/>
        <pc:sldMkLst>
          <pc:docMk/>
          <pc:sldMk cId="1408785820" sldId="2286"/>
        </pc:sldMkLst>
      </pc:sldChg>
      <pc:sldChg chg="del">
        <pc:chgData name="전산정보과/고영주" userId="6eca3703-9a68-4f66-98f0-389d080e389e" providerId="ADAL" clId="{04920BE7-7E4C-4320-BB47-DE415EB0C606}" dt="2024-07-13T08:28:10.921" v="786" actId="2696"/>
        <pc:sldMkLst>
          <pc:docMk/>
          <pc:sldMk cId="1888521421" sldId="2287"/>
        </pc:sldMkLst>
      </pc:sldChg>
      <pc:sldChg chg="del">
        <pc:chgData name="전산정보과/고영주" userId="6eca3703-9a68-4f66-98f0-389d080e389e" providerId="ADAL" clId="{04920BE7-7E4C-4320-BB47-DE415EB0C606}" dt="2024-07-13T08:28:10.968" v="787" actId="2696"/>
        <pc:sldMkLst>
          <pc:docMk/>
          <pc:sldMk cId="976976828" sldId="2288"/>
        </pc:sldMkLst>
      </pc:sldChg>
      <pc:sldChg chg="del">
        <pc:chgData name="전산정보과/고영주" userId="6eca3703-9a68-4f66-98f0-389d080e389e" providerId="ADAL" clId="{04920BE7-7E4C-4320-BB47-DE415EB0C606}" dt="2024-07-13T08:28:11.004" v="788" actId="2696"/>
        <pc:sldMkLst>
          <pc:docMk/>
          <pc:sldMk cId="3316731566" sldId="2289"/>
        </pc:sldMkLst>
      </pc:sldChg>
      <pc:sldChg chg="del">
        <pc:chgData name="전산정보과/고영주" userId="6eca3703-9a68-4f66-98f0-389d080e389e" providerId="ADAL" clId="{04920BE7-7E4C-4320-BB47-DE415EB0C606}" dt="2024-07-13T08:28:11.061" v="789" actId="2696"/>
        <pc:sldMkLst>
          <pc:docMk/>
          <pc:sldMk cId="3291494571" sldId="2290"/>
        </pc:sldMkLst>
      </pc:sldChg>
      <pc:sldChg chg="del">
        <pc:chgData name="전산정보과/고영주" userId="6eca3703-9a68-4f66-98f0-389d080e389e" providerId="ADAL" clId="{04920BE7-7E4C-4320-BB47-DE415EB0C606}" dt="2024-07-13T08:28:11.131" v="790" actId="2696"/>
        <pc:sldMkLst>
          <pc:docMk/>
          <pc:sldMk cId="3260256977" sldId="2291"/>
        </pc:sldMkLst>
      </pc:sldChg>
      <pc:sldChg chg="del">
        <pc:chgData name="전산정보과/고영주" userId="6eca3703-9a68-4f66-98f0-389d080e389e" providerId="ADAL" clId="{04920BE7-7E4C-4320-BB47-DE415EB0C606}" dt="2024-07-13T08:28:11.199" v="791" actId="2696"/>
        <pc:sldMkLst>
          <pc:docMk/>
          <pc:sldMk cId="2433877567" sldId="2292"/>
        </pc:sldMkLst>
      </pc:sldChg>
      <pc:sldChg chg="del">
        <pc:chgData name="전산정보과/고영주" userId="6eca3703-9a68-4f66-98f0-389d080e389e" providerId="ADAL" clId="{04920BE7-7E4C-4320-BB47-DE415EB0C606}" dt="2024-07-13T08:28:11.267" v="792" actId="2696"/>
        <pc:sldMkLst>
          <pc:docMk/>
          <pc:sldMk cId="1024166415" sldId="2293"/>
        </pc:sldMkLst>
      </pc:sldChg>
      <pc:sldChg chg="del">
        <pc:chgData name="전산정보과/고영주" userId="6eca3703-9a68-4f66-98f0-389d080e389e" providerId="ADAL" clId="{04920BE7-7E4C-4320-BB47-DE415EB0C606}" dt="2024-07-13T08:28:11.337" v="793" actId="2696"/>
        <pc:sldMkLst>
          <pc:docMk/>
          <pc:sldMk cId="1149169827" sldId="2294"/>
        </pc:sldMkLst>
      </pc:sldChg>
      <pc:sldChg chg="del">
        <pc:chgData name="전산정보과/고영주" userId="6eca3703-9a68-4f66-98f0-389d080e389e" providerId="ADAL" clId="{04920BE7-7E4C-4320-BB47-DE415EB0C606}" dt="2024-07-13T08:28:11.403" v="794" actId="2696"/>
        <pc:sldMkLst>
          <pc:docMk/>
          <pc:sldMk cId="3262715873" sldId="2295"/>
        </pc:sldMkLst>
      </pc:sldChg>
      <pc:sldChg chg="del">
        <pc:chgData name="전산정보과/고영주" userId="6eca3703-9a68-4f66-98f0-389d080e389e" providerId="ADAL" clId="{04920BE7-7E4C-4320-BB47-DE415EB0C606}" dt="2024-07-13T08:28:11.486" v="795" actId="2696"/>
        <pc:sldMkLst>
          <pc:docMk/>
          <pc:sldMk cId="889918507" sldId="2296"/>
        </pc:sldMkLst>
      </pc:sldChg>
      <pc:sldChg chg="del">
        <pc:chgData name="전산정보과/고영주" userId="6eca3703-9a68-4f66-98f0-389d080e389e" providerId="ADAL" clId="{04920BE7-7E4C-4320-BB47-DE415EB0C606}" dt="2024-07-13T08:28:11.546" v="796" actId="2696"/>
        <pc:sldMkLst>
          <pc:docMk/>
          <pc:sldMk cId="3429725896" sldId="2297"/>
        </pc:sldMkLst>
      </pc:sldChg>
      <pc:sldChg chg="del">
        <pc:chgData name="전산정보과/고영주" userId="6eca3703-9a68-4f66-98f0-389d080e389e" providerId="ADAL" clId="{04920BE7-7E4C-4320-BB47-DE415EB0C606}" dt="2024-07-13T08:28:11.611" v="797" actId="2696"/>
        <pc:sldMkLst>
          <pc:docMk/>
          <pc:sldMk cId="1729236685" sldId="2298"/>
        </pc:sldMkLst>
      </pc:sldChg>
      <pc:sldChg chg="del">
        <pc:chgData name="전산정보과/고영주" userId="6eca3703-9a68-4f66-98f0-389d080e389e" providerId="ADAL" clId="{04920BE7-7E4C-4320-BB47-DE415EB0C606}" dt="2024-07-13T08:28:11.671" v="798" actId="2696"/>
        <pc:sldMkLst>
          <pc:docMk/>
          <pc:sldMk cId="1629538619" sldId="2299"/>
        </pc:sldMkLst>
      </pc:sldChg>
      <pc:sldChg chg="del">
        <pc:chgData name="전산정보과/고영주" userId="6eca3703-9a68-4f66-98f0-389d080e389e" providerId="ADAL" clId="{04920BE7-7E4C-4320-BB47-DE415EB0C606}" dt="2024-07-13T08:28:11.742" v="799" actId="2696"/>
        <pc:sldMkLst>
          <pc:docMk/>
          <pc:sldMk cId="1589396975" sldId="2300"/>
        </pc:sldMkLst>
      </pc:sldChg>
      <pc:sldChg chg="del">
        <pc:chgData name="전산정보과/고영주" userId="6eca3703-9a68-4f66-98f0-389d080e389e" providerId="ADAL" clId="{04920BE7-7E4C-4320-BB47-DE415EB0C606}" dt="2024-07-13T08:28:11.814" v="800" actId="2696"/>
        <pc:sldMkLst>
          <pc:docMk/>
          <pc:sldMk cId="3552447786" sldId="2301"/>
        </pc:sldMkLst>
      </pc:sldChg>
      <pc:sldChg chg="del">
        <pc:chgData name="전산정보과/고영주" userId="6eca3703-9a68-4f66-98f0-389d080e389e" providerId="ADAL" clId="{04920BE7-7E4C-4320-BB47-DE415EB0C606}" dt="2024-07-13T08:28:11.880" v="801" actId="2696"/>
        <pc:sldMkLst>
          <pc:docMk/>
          <pc:sldMk cId="3812793773" sldId="2302"/>
        </pc:sldMkLst>
      </pc:sldChg>
      <pc:sldChg chg="del">
        <pc:chgData name="전산정보과/고영주" userId="6eca3703-9a68-4f66-98f0-389d080e389e" providerId="ADAL" clId="{04920BE7-7E4C-4320-BB47-DE415EB0C606}" dt="2024-07-13T08:28:11.942" v="802" actId="2696"/>
        <pc:sldMkLst>
          <pc:docMk/>
          <pc:sldMk cId="1096134357" sldId="2303"/>
        </pc:sldMkLst>
      </pc:sldChg>
      <pc:sldChg chg="del">
        <pc:chgData name="전산정보과/고영주" userId="6eca3703-9a68-4f66-98f0-389d080e389e" providerId="ADAL" clId="{04920BE7-7E4C-4320-BB47-DE415EB0C606}" dt="2024-07-13T08:28:11.994" v="803" actId="2696"/>
        <pc:sldMkLst>
          <pc:docMk/>
          <pc:sldMk cId="352061176" sldId="2304"/>
        </pc:sldMkLst>
      </pc:sldChg>
      <pc:sldChg chg="del">
        <pc:chgData name="전산정보과/고영주" userId="6eca3703-9a68-4f66-98f0-389d080e389e" providerId="ADAL" clId="{04920BE7-7E4C-4320-BB47-DE415EB0C606}" dt="2024-07-13T08:28:12.066" v="804" actId="2696"/>
        <pc:sldMkLst>
          <pc:docMk/>
          <pc:sldMk cId="3666033110" sldId="2305"/>
        </pc:sldMkLst>
      </pc:sldChg>
      <pc:sldChg chg="del">
        <pc:chgData name="전산정보과/고영주" userId="6eca3703-9a68-4f66-98f0-389d080e389e" providerId="ADAL" clId="{04920BE7-7E4C-4320-BB47-DE415EB0C606}" dt="2024-07-13T08:28:12.134" v="805" actId="2696"/>
        <pc:sldMkLst>
          <pc:docMk/>
          <pc:sldMk cId="1373611859" sldId="2306"/>
        </pc:sldMkLst>
      </pc:sldChg>
      <pc:sldChg chg="del">
        <pc:chgData name="전산정보과/고영주" userId="6eca3703-9a68-4f66-98f0-389d080e389e" providerId="ADAL" clId="{04920BE7-7E4C-4320-BB47-DE415EB0C606}" dt="2024-07-13T08:28:12.193" v="806" actId="2696"/>
        <pc:sldMkLst>
          <pc:docMk/>
          <pc:sldMk cId="3775972347" sldId="2307"/>
        </pc:sldMkLst>
      </pc:sldChg>
      <pc:sldChg chg="del">
        <pc:chgData name="전산정보과/고영주" userId="6eca3703-9a68-4f66-98f0-389d080e389e" providerId="ADAL" clId="{04920BE7-7E4C-4320-BB47-DE415EB0C606}" dt="2024-07-13T08:28:12.241" v="807" actId="2696"/>
        <pc:sldMkLst>
          <pc:docMk/>
          <pc:sldMk cId="2548317233" sldId="2308"/>
        </pc:sldMkLst>
      </pc:sldChg>
      <pc:sldChg chg="del">
        <pc:chgData name="전산정보과/고영주" userId="6eca3703-9a68-4f66-98f0-389d080e389e" providerId="ADAL" clId="{04920BE7-7E4C-4320-BB47-DE415EB0C606}" dt="2024-07-13T08:28:12.293" v="808" actId="2696"/>
        <pc:sldMkLst>
          <pc:docMk/>
          <pc:sldMk cId="3126389753" sldId="2309"/>
        </pc:sldMkLst>
      </pc:sldChg>
      <pc:sldChg chg="del">
        <pc:chgData name="전산정보과/고영주" userId="6eca3703-9a68-4f66-98f0-389d080e389e" providerId="ADAL" clId="{04920BE7-7E4C-4320-BB47-DE415EB0C606}" dt="2024-07-13T08:28:12.350" v="809" actId="2696"/>
        <pc:sldMkLst>
          <pc:docMk/>
          <pc:sldMk cId="1091090866" sldId="2310"/>
        </pc:sldMkLst>
      </pc:sldChg>
      <pc:sldChg chg="del">
        <pc:chgData name="전산정보과/고영주" userId="6eca3703-9a68-4f66-98f0-389d080e389e" providerId="ADAL" clId="{04920BE7-7E4C-4320-BB47-DE415EB0C606}" dt="2024-07-13T08:28:12.386" v="810" actId="2696"/>
        <pc:sldMkLst>
          <pc:docMk/>
          <pc:sldMk cId="84753713" sldId="2311"/>
        </pc:sldMkLst>
      </pc:sldChg>
      <pc:sldChg chg="del">
        <pc:chgData name="전산정보과/고영주" userId="6eca3703-9a68-4f66-98f0-389d080e389e" providerId="ADAL" clId="{04920BE7-7E4C-4320-BB47-DE415EB0C606}" dt="2024-07-13T08:28:12.573" v="813" actId="2696"/>
        <pc:sldMkLst>
          <pc:docMk/>
          <pc:sldMk cId="2954388208" sldId="2312"/>
        </pc:sldMkLst>
      </pc:sldChg>
      <pc:sldChg chg="del">
        <pc:chgData name="전산정보과/고영주" userId="6eca3703-9a68-4f66-98f0-389d080e389e" providerId="ADAL" clId="{04920BE7-7E4C-4320-BB47-DE415EB0C606}" dt="2024-07-13T08:28:12.639" v="814" actId="2696"/>
        <pc:sldMkLst>
          <pc:docMk/>
          <pc:sldMk cId="1139964402" sldId="2313"/>
        </pc:sldMkLst>
      </pc:sldChg>
      <pc:sldChg chg="del">
        <pc:chgData name="전산정보과/고영주" userId="6eca3703-9a68-4f66-98f0-389d080e389e" providerId="ADAL" clId="{04920BE7-7E4C-4320-BB47-DE415EB0C606}" dt="2024-07-13T08:28:12.707" v="815" actId="2696"/>
        <pc:sldMkLst>
          <pc:docMk/>
          <pc:sldMk cId="1504274179" sldId="2314"/>
        </pc:sldMkLst>
      </pc:sldChg>
      <pc:sldChg chg="del">
        <pc:chgData name="전산정보과/고영주" userId="6eca3703-9a68-4f66-98f0-389d080e389e" providerId="ADAL" clId="{04920BE7-7E4C-4320-BB47-DE415EB0C606}" dt="2024-07-13T08:28:12.766" v="816" actId="2696"/>
        <pc:sldMkLst>
          <pc:docMk/>
          <pc:sldMk cId="1513082975" sldId="2315"/>
        </pc:sldMkLst>
      </pc:sldChg>
      <pc:sldChg chg="del">
        <pc:chgData name="전산정보과/고영주" userId="6eca3703-9a68-4f66-98f0-389d080e389e" providerId="ADAL" clId="{04920BE7-7E4C-4320-BB47-DE415EB0C606}" dt="2024-07-13T08:28:12.829" v="817" actId="2696"/>
        <pc:sldMkLst>
          <pc:docMk/>
          <pc:sldMk cId="1936834000" sldId="2316"/>
        </pc:sldMkLst>
      </pc:sldChg>
      <pc:sldChg chg="del">
        <pc:chgData name="전산정보과/고영주" userId="6eca3703-9a68-4f66-98f0-389d080e389e" providerId="ADAL" clId="{04920BE7-7E4C-4320-BB47-DE415EB0C606}" dt="2024-07-13T08:28:12.923" v="818" actId="2696"/>
        <pc:sldMkLst>
          <pc:docMk/>
          <pc:sldMk cId="46737989" sldId="2317"/>
        </pc:sldMkLst>
      </pc:sldChg>
      <pc:sldChg chg="del">
        <pc:chgData name="전산정보과/고영주" userId="6eca3703-9a68-4f66-98f0-389d080e389e" providerId="ADAL" clId="{04920BE7-7E4C-4320-BB47-DE415EB0C606}" dt="2024-07-13T08:28:12.986" v="819" actId="2696"/>
        <pc:sldMkLst>
          <pc:docMk/>
          <pc:sldMk cId="3515447006" sldId="2318"/>
        </pc:sldMkLst>
      </pc:sldChg>
      <pc:sldChg chg="del">
        <pc:chgData name="전산정보과/고영주" userId="6eca3703-9a68-4f66-98f0-389d080e389e" providerId="ADAL" clId="{04920BE7-7E4C-4320-BB47-DE415EB0C606}" dt="2024-07-13T08:28:13.051" v="820" actId="2696"/>
        <pc:sldMkLst>
          <pc:docMk/>
          <pc:sldMk cId="862113396" sldId="2319"/>
        </pc:sldMkLst>
      </pc:sldChg>
      <pc:sldChg chg="del">
        <pc:chgData name="전산정보과/고영주" userId="6eca3703-9a68-4f66-98f0-389d080e389e" providerId="ADAL" clId="{04920BE7-7E4C-4320-BB47-DE415EB0C606}" dt="2024-07-13T08:28:13.088" v="821" actId="2696"/>
        <pc:sldMkLst>
          <pc:docMk/>
          <pc:sldMk cId="3222010905" sldId="2320"/>
        </pc:sldMkLst>
      </pc:sldChg>
      <pc:sldChg chg="del">
        <pc:chgData name="전산정보과/고영주" userId="6eca3703-9a68-4f66-98f0-389d080e389e" providerId="ADAL" clId="{04920BE7-7E4C-4320-BB47-DE415EB0C606}" dt="2024-07-13T08:28:13.133" v="822" actId="2696"/>
        <pc:sldMkLst>
          <pc:docMk/>
          <pc:sldMk cId="211894059" sldId="2321"/>
        </pc:sldMkLst>
      </pc:sldChg>
      <pc:sldChg chg="del">
        <pc:chgData name="전산정보과/고영주" userId="6eca3703-9a68-4f66-98f0-389d080e389e" providerId="ADAL" clId="{04920BE7-7E4C-4320-BB47-DE415EB0C606}" dt="2024-07-13T08:28:14.251" v="843" actId="2696"/>
        <pc:sldMkLst>
          <pc:docMk/>
          <pc:sldMk cId="1657206396" sldId="2322"/>
        </pc:sldMkLst>
      </pc:sldChg>
      <pc:sldChg chg="del">
        <pc:chgData name="전산정보과/고영주" userId="6eca3703-9a68-4f66-98f0-389d080e389e" providerId="ADAL" clId="{04920BE7-7E4C-4320-BB47-DE415EB0C606}" dt="2024-07-13T08:28:14.326" v="844" actId="2696"/>
        <pc:sldMkLst>
          <pc:docMk/>
          <pc:sldMk cId="3150680545" sldId="2323"/>
        </pc:sldMkLst>
      </pc:sldChg>
      <pc:sldChg chg="del">
        <pc:chgData name="전산정보과/고영주" userId="6eca3703-9a68-4f66-98f0-389d080e389e" providerId="ADAL" clId="{04920BE7-7E4C-4320-BB47-DE415EB0C606}" dt="2024-07-13T08:28:14.397" v="845" actId="2696"/>
        <pc:sldMkLst>
          <pc:docMk/>
          <pc:sldMk cId="1462315774" sldId="2324"/>
        </pc:sldMkLst>
      </pc:sldChg>
      <pc:sldChg chg="del">
        <pc:chgData name="전산정보과/고영주" userId="6eca3703-9a68-4f66-98f0-389d080e389e" providerId="ADAL" clId="{04920BE7-7E4C-4320-BB47-DE415EB0C606}" dt="2024-07-13T08:28:14.478" v="846" actId="2696"/>
        <pc:sldMkLst>
          <pc:docMk/>
          <pc:sldMk cId="1237116160" sldId="2325"/>
        </pc:sldMkLst>
      </pc:sldChg>
      <pc:sldChg chg="del">
        <pc:chgData name="전산정보과/고영주" userId="6eca3703-9a68-4f66-98f0-389d080e389e" providerId="ADAL" clId="{04920BE7-7E4C-4320-BB47-DE415EB0C606}" dt="2024-07-13T08:28:14.522" v="847" actId="2696"/>
        <pc:sldMkLst>
          <pc:docMk/>
          <pc:sldMk cId="596456082" sldId="2326"/>
        </pc:sldMkLst>
      </pc:sldChg>
      <pc:sldChg chg="del">
        <pc:chgData name="전산정보과/고영주" userId="6eca3703-9a68-4f66-98f0-389d080e389e" providerId="ADAL" clId="{04920BE7-7E4C-4320-BB47-DE415EB0C606}" dt="2024-07-13T08:28:14.768" v="851" actId="2696"/>
        <pc:sldMkLst>
          <pc:docMk/>
          <pc:sldMk cId="3749600479" sldId="2327"/>
        </pc:sldMkLst>
      </pc:sldChg>
      <pc:sldChg chg="del">
        <pc:chgData name="전산정보과/고영주" userId="6eca3703-9a68-4f66-98f0-389d080e389e" providerId="ADAL" clId="{04920BE7-7E4C-4320-BB47-DE415EB0C606}" dt="2024-07-13T08:28:14.817" v="852" actId="2696"/>
        <pc:sldMkLst>
          <pc:docMk/>
          <pc:sldMk cId="3157260599" sldId="2328"/>
        </pc:sldMkLst>
      </pc:sldChg>
      <pc:sldChg chg="del">
        <pc:chgData name="전산정보과/고영주" userId="6eca3703-9a68-4f66-98f0-389d080e389e" providerId="ADAL" clId="{04920BE7-7E4C-4320-BB47-DE415EB0C606}" dt="2024-07-13T08:28:14.870" v="853" actId="2696"/>
        <pc:sldMkLst>
          <pc:docMk/>
          <pc:sldMk cId="2225508469" sldId="2329"/>
        </pc:sldMkLst>
      </pc:sldChg>
      <pc:sldChg chg="del">
        <pc:chgData name="전산정보과/고영주" userId="6eca3703-9a68-4f66-98f0-389d080e389e" providerId="ADAL" clId="{04920BE7-7E4C-4320-BB47-DE415EB0C606}" dt="2024-07-13T08:28:14.910" v="854" actId="2696"/>
        <pc:sldMkLst>
          <pc:docMk/>
          <pc:sldMk cId="541604493" sldId="2330"/>
        </pc:sldMkLst>
      </pc:sldChg>
      <pc:sldChg chg="del">
        <pc:chgData name="전산정보과/고영주" userId="6eca3703-9a68-4f66-98f0-389d080e389e" providerId="ADAL" clId="{04920BE7-7E4C-4320-BB47-DE415EB0C606}" dt="2024-07-13T08:28:14.969" v="855" actId="2696"/>
        <pc:sldMkLst>
          <pc:docMk/>
          <pc:sldMk cId="1515301621" sldId="2331"/>
        </pc:sldMkLst>
      </pc:sldChg>
      <pc:sldChg chg="del">
        <pc:chgData name="전산정보과/고영주" userId="6eca3703-9a68-4f66-98f0-389d080e389e" providerId="ADAL" clId="{04920BE7-7E4C-4320-BB47-DE415EB0C606}" dt="2024-07-13T08:28:15.048" v="856" actId="2696"/>
        <pc:sldMkLst>
          <pc:docMk/>
          <pc:sldMk cId="1661827837" sldId="2332"/>
        </pc:sldMkLst>
      </pc:sldChg>
      <pc:sldChg chg="del">
        <pc:chgData name="전산정보과/고영주" userId="6eca3703-9a68-4f66-98f0-389d080e389e" providerId="ADAL" clId="{04920BE7-7E4C-4320-BB47-DE415EB0C606}" dt="2024-07-13T08:28:15.088" v="857" actId="2696"/>
        <pc:sldMkLst>
          <pc:docMk/>
          <pc:sldMk cId="2391757408" sldId="2333"/>
        </pc:sldMkLst>
      </pc:sldChg>
      <pc:sldChg chg="del">
        <pc:chgData name="전산정보과/고영주" userId="6eca3703-9a68-4f66-98f0-389d080e389e" providerId="ADAL" clId="{04920BE7-7E4C-4320-BB47-DE415EB0C606}" dt="2024-07-13T08:28:15.150" v="858" actId="2696"/>
        <pc:sldMkLst>
          <pc:docMk/>
          <pc:sldMk cId="3950484389" sldId="2334"/>
        </pc:sldMkLst>
      </pc:sldChg>
      <pc:sldChg chg="del">
        <pc:chgData name="전산정보과/고영주" userId="6eca3703-9a68-4f66-98f0-389d080e389e" providerId="ADAL" clId="{04920BE7-7E4C-4320-BB47-DE415EB0C606}" dt="2024-07-13T08:28:15.233" v="859" actId="2696"/>
        <pc:sldMkLst>
          <pc:docMk/>
          <pc:sldMk cId="2280973940" sldId="2335"/>
        </pc:sldMkLst>
      </pc:sldChg>
      <pc:sldChg chg="del">
        <pc:chgData name="전산정보과/고영주" userId="6eca3703-9a68-4f66-98f0-389d080e389e" providerId="ADAL" clId="{04920BE7-7E4C-4320-BB47-DE415EB0C606}" dt="2024-07-13T08:28:15.307" v="860" actId="2696"/>
        <pc:sldMkLst>
          <pc:docMk/>
          <pc:sldMk cId="1568493390" sldId="2336"/>
        </pc:sldMkLst>
      </pc:sldChg>
      <pc:sldChg chg="del">
        <pc:chgData name="전산정보과/고영주" userId="6eca3703-9a68-4f66-98f0-389d080e389e" providerId="ADAL" clId="{04920BE7-7E4C-4320-BB47-DE415EB0C606}" dt="2024-07-13T08:28:15.386" v="861" actId="2696"/>
        <pc:sldMkLst>
          <pc:docMk/>
          <pc:sldMk cId="73851566" sldId="2337"/>
        </pc:sldMkLst>
      </pc:sldChg>
      <pc:sldChg chg="del">
        <pc:chgData name="전산정보과/고영주" userId="6eca3703-9a68-4f66-98f0-389d080e389e" providerId="ADAL" clId="{04920BE7-7E4C-4320-BB47-DE415EB0C606}" dt="2024-07-13T08:28:15.427" v="862" actId="2696"/>
        <pc:sldMkLst>
          <pc:docMk/>
          <pc:sldMk cId="3559858044" sldId="2338"/>
        </pc:sldMkLst>
      </pc:sldChg>
      <pc:sldChg chg="del">
        <pc:chgData name="전산정보과/고영주" userId="6eca3703-9a68-4f66-98f0-389d080e389e" providerId="ADAL" clId="{04920BE7-7E4C-4320-BB47-DE415EB0C606}" dt="2024-07-13T08:28:15.499" v="863" actId="2696"/>
        <pc:sldMkLst>
          <pc:docMk/>
          <pc:sldMk cId="1503039036" sldId="2339"/>
        </pc:sldMkLst>
      </pc:sldChg>
      <pc:sldChg chg="del">
        <pc:chgData name="전산정보과/고영주" userId="6eca3703-9a68-4f66-98f0-389d080e389e" providerId="ADAL" clId="{04920BE7-7E4C-4320-BB47-DE415EB0C606}" dt="2024-07-13T08:28:15.568" v="864" actId="2696"/>
        <pc:sldMkLst>
          <pc:docMk/>
          <pc:sldMk cId="2452441298" sldId="2340"/>
        </pc:sldMkLst>
      </pc:sldChg>
      <pc:sldChg chg="del">
        <pc:chgData name="전산정보과/고영주" userId="6eca3703-9a68-4f66-98f0-389d080e389e" providerId="ADAL" clId="{04920BE7-7E4C-4320-BB47-DE415EB0C606}" dt="2024-07-13T08:28:15.612" v="865" actId="2696"/>
        <pc:sldMkLst>
          <pc:docMk/>
          <pc:sldMk cId="2375048910" sldId="2341"/>
        </pc:sldMkLst>
      </pc:sldChg>
      <pc:sldChg chg="del">
        <pc:chgData name="전산정보과/고영주" userId="6eca3703-9a68-4f66-98f0-389d080e389e" providerId="ADAL" clId="{04920BE7-7E4C-4320-BB47-DE415EB0C606}" dt="2024-07-13T08:28:15.666" v="866" actId="2696"/>
        <pc:sldMkLst>
          <pc:docMk/>
          <pc:sldMk cId="1083937899" sldId="2342"/>
        </pc:sldMkLst>
      </pc:sldChg>
      <pc:sldChg chg="del">
        <pc:chgData name="전산정보과/고영주" userId="6eca3703-9a68-4f66-98f0-389d080e389e" providerId="ADAL" clId="{04920BE7-7E4C-4320-BB47-DE415EB0C606}" dt="2024-07-13T08:28:15.733" v="867" actId="2696"/>
        <pc:sldMkLst>
          <pc:docMk/>
          <pc:sldMk cId="1320738324" sldId="2343"/>
        </pc:sldMkLst>
      </pc:sldChg>
      <pc:sldChg chg="del">
        <pc:chgData name="전산정보과/고영주" userId="6eca3703-9a68-4f66-98f0-389d080e389e" providerId="ADAL" clId="{04920BE7-7E4C-4320-BB47-DE415EB0C606}" dt="2024-07-13T08:28:15.786" v="868" actId="2696"/>
        <pc:sldMkLst>
          <pc:docMk/>
          <pc:sldMk cId="2636496452" sldId="2344"/>
        </pc:sldMkLst>
      </pc:sldChg>
      <pc:sldChg chg="del">
        <pc:chgData name="전산정보과/고영주" userId="6eca3703-9a68-4f66-98f0-389d080e389e" providerId="ADAL" clId="{04920BE7-7E4C-4320-BB47-DE415EB0C606}" dt="2024-07-13T08:28:15.841" v="869" actId="2696"/>
        <pc:sldMkLst>
          <pc:docMk/>
          <pc:sldMk cId="500568834" sldId="2345"/>
        </pc:sldMkLst>
      </pc:sldChg>
      <pc:sldChg chg="del">
        <pc:chgData name="전산정보과/고영주" userId="6eca3703-9a68-4f66-98f0-389d080e389e" providerId="ADAL" clId="{04920BE7-7E4C-4320-BB47-DE415EB0C606}" dt="2024-07-13T08:28:15.903" v="870" actId="2696"/>
        <pc:sldMkLst>
          <pc:docMk/>
          <pc:sldMk cId="3425356984" sldId="2346"/>
        </pc:sldMkLst>
      </pc:sldChg>
      <pc:sldChg chg="del">
        <pc:chgData name="전산정보과/고영주" userId="6eca3703-9a68-4f66-98f0-389d080e389e" providerId="ADAL" clId="{04920BE7-7E4C-4320-BB47-DE415EB0C606}" dt="2024-07-13T08:28:15.966" v="871" actId="2696"/>
        <pc:sldMkLst>
          <pc:docMk/>
          <pc:sldMk cId="308195926" sldId="2347"/>
        </pc:sldMkLst>
      </pc:sldChg>
      <pc:sldChg chg="del">
        <pc:chgData name="전산정보과/고영주" userId="6eca3703-9a68-4f66-98f0-389d080e389e" providerId="ADAL" clId="{04920BE7-7E4C-4320-BB47-DE415EB0C606}" dt="2024-07-13T08:28:16.017" v="872" actId="2696"/>
        <pc:sldMkLst>
          <pc:docMk/>
          <pc:sldMk cId="1960959290" sldId="2348"/>
        </pc:sldMkLst>
      </pc:sldChg>
      <pc:sldChg chg="del">
        <pc:chgData name="전산정보과/고영주" userId="6eca3703-9a68-4f66-98f0-389d080e389e" providerId="ADAL" clId="{04920BE7-7E4C-4320-BB47-DE415EB0C606}" dt="2024-07-13T08:28:16.053" v="873" actId="2696"/>
        <pc:sldMkLst>
          <pc:docMk/>
          <pc:sldMk cId="2509844264" sldId="2349"/>
        </pc:sldMkLst>
      </pc:sldChg>
      <pc:sldChg chg="del">
        <pc:chgData name="전산정보과/고영주" userId="6eca3703-9a68-4f66-98f0-389d080e389e" providerId="ADAL" clId="{04920BE7-7E4C-4320-BB47-DE415EB0C606}" dt="2024-07-13T08:28:16.110" v="874" actId="2696"/>
        <pc:sldMkLst>
          <pc:docMk/>
          <pc:sldMk cId="3575499219" sldId="2350"/>
        </pc:sldMkLst>
      </pc:sldChg>
      <pc:sldChg chg="del">
        <pc:chgData name="전산정보과/고영주" userId="6eca3703-9a68-4f66-98f0-389d080e389e" providerId="ADAL" clId="{04920BE7-7E4C-4320-BB47-DE415EB0C606}" dt="2024-07-13T08:28:16.186" v="875" actId="2696"/>
        <pc:sldMkLst>
          <pc:docMk/>
          <pc:sldMk cId="1252161389" sldId="2351"/>
        </pc:sldMkLst>
      </pc:sldChg>
      <pc:sldChg chg="del">
        <pc:chgData name="전산정보과/고영주" userId="6eca3703-9a68-4f66-98f0-389d080e389e" providerId="ADAL" clId="{04920BE7-7E4C-4320-BB47-DE415EB0C606}" dt="2024-07-13T08:28:16.256" v="876" actId="2696"/>
        <pc:sldMkLst>
          <pc:docMk/>
          <pc:sldMk cId="892478438" sldId="2352"/>
        </pc:sldMkLst>
      </pc:sldChg>
      <pc:sldChg chg="del">
        <pc:chgData name="전산정보과/고영주" userId="6eca3703-9a68-4f66-98f0-389d080e389e" providerId="ADAL" clId="{04920BE7-7E4C-4320-BB47-DE415EB0C606}" dt="2024-07-13T08:28:09.399" v="761" actId="2696"/>
        <pc:sldMkLst>
          <pc:docMk/>
          <pc:sldMk cId="743177863" sldId="2353"/>
        </pc:sldMkLst>
      </pc:sldChg>
      <pc:sldChg chg="del">
        <pc:chgData name="전산정보과/고영주" userId="6eca3703-9a68-4f66-98f0-389d080e389e" providerId="ADAL" clId="{04920BE7-7E4C-4320-BB47-DE415EB0C606}" dt="2024-07-13T08:28:09.479" v="762" actId="2696"/>
        <pc:sldMkLst>
          <pc:docMk/>
          <pc:sldMk cId="440116108" sldId="2354"/>
        </pc:sldMkLst>
      </pc:sldChg>
      <pc:sldChg chg="del">
        <pc:chgData name="전산정보과/고영주" userId="6eca3703-9a68-4f66-98f0-389d080e389e" providerId="ADAL" clId="{04920BE7-7E4C-4320-BB47-DE415EB0C606}" dt="2024-07-13T08:28:09.546" v="763" actId="2696"/>
        <pc:sldMkLst>
          <pc:docMk/>
          <pc:sldMk cId="1504691195" sldId="2355"/>
        </pc:sldMkLst>
      </pc:sldChg>
      <pc:sldChg chg="del">
        <pc:chgData name="전산정보과/고영주" userId="6eca3703-9a68-4f66-98f0-389d080e389e" providerId="ADAL" clId="{04920BE7-7E4C-4320-BB47-DE415EB0C606}" dt="2024-07-13T08:28:09.645" v="764" actId="2696"/>
        <pc:sldMkLst>
          <pc:docMk/>
          <pc:sldMk cId="2672789182" sldId="2356"/>
        </pc:sldMkLst>
      </pc:sldChg>
      <pc:sldChg chg="del">
        <pc:chgData name="전산정보과/고영주" userId="6eca3703-9a68-4f66-98f0-389d080e389e" providerId="ADAL" clId="{04920BE7-7E4C-4320-BB47-DE415EB0C606}" dt="2024-07-13T08:28:09.871" v="767" actId="2696"/>
        <pc:sldMkLst>
          <pc:docMk/>
          <pc:sldMk cId="290335453" sldId="2360"/>
        </pc:sldMkLst>
      </pc:sldChg>
      <pc:sldChg chg="del">
        <pc:chgData name="전산정보과/고영주" userId="6eca3703-9a68-4f66-98f0-389d080e389e" providerId="ADAL" clId="{04920BE7-7E4C-4320-BB47-DE415EB0C606}" dt="2024-07-13T08:28:09.945" v="768" actId="2696"/>
        <pc:sldMkLst>
          <pc:docMk/>
          <pc:sldMk cId="3636936151" sldId="2361"/>
        </pc:sldMkLst>
      </pc:sldChg>
      <pc:sldChg chg="del">
        <pc:chgData name="전산정보과/고영주" userId="6eca3703-9a68-4f66-98f0-389d080e389e" providerId="ADAL" clId="{04920BE7-7E4C-4320-BB47-DE415EB0C606}" dt="2024-07-13T08:28:10.019" v="769" actId="2696"/>
        <pc:sldMkLst>
          <pc:docMk/>
          <pc:sldMk cId="258932691" sldId="2362"/>
        </pc:sldMkLst>
      </pc:sldChg>
      <pc:sldChg chg="del">
        <pc:chgData name="전산정보과/고영주" userId="6eca3703-9a68-4f66-98f0-389d080e389e" providerId="ADAL" clId="{04920BE7-7E4C-4320-BB47-DE415EB0C606}" dt="2024-07-13T08:28:10.085" v="770" actId="2696"/>
        <pc:sldMkLst>
          <pc:docMk/>
          <pc:sldMk cId="3570385785" sldId="2363"/>
        </pc:sldMkLst>
      </pc:sldChg>
      <pc:sldChg chg="del">
        <pc:chgData name="전산정보과/고영주" userId="6eca3703-9a68-4f66-98f0-389d080e389e" providerId="ADAL" clId="{04920BE7-7E4C-4320-BB47-DE415EB0C606}" dt="2024-07-13T08:28:10.147" v="771" actId="2696"/>
        <pc:sldMkLst>
          <pc:docMk/>
          <pc:sldMk cId="2356668216" sldId="2364"/>
        </pc:sldMkLst>
      </pc:sldChg>
      <pc:sldChg chg="del">
        <pc:chgData name="전산정보과/고영주" userId="6eca3703-9a68-4f66-98f0-389d080e389e" providerId="ADAL" clId="{04920BE7-7E4C-4320-BB47-DE415EB0C606}" dt="2024-07-13T08:28:10.189" v="772" actId="2696"/>
        <pc:sldMkLst>
          <pc:docMk/>
          <pc:sldMk cId="3765994586" sldId="2365"/>
        </pc:sldMkLst>
      </pc:sldChg>
      <pc:sldChg chg="del">
        <pc:chgData name="전산정보과/고영주" userId="6eca3703-9a68-4f66-98f0-389d080e389e" providerId="ADAL" clId="{04920BE7-7E4C-4320-BB47-DE415EB0C606}" dt="2024-07-13T08:28:17.042" v="890" actId="2696"/>
        <pc:sldMkLst>
          <pc:docMk/>
          <pc:sldMk cId="2482747082" sldId="2366"/>
        </pc:sldMkLst>
      </pc:sldChg>
      <pc:sldChg chg="del">
        <pc:chgData name="전산정보과/고영주" userId="6eca3703-9a68-4f66-98f0-389d080e389e" providerId="ADAL" clId="{04920BE7-7E4C-4320-BB47-DE415EB0C606}" dt="2024-07-13T08:28:17.119" v="891" actId="2696"/>
        <pc:sldMkLst>
          <pc:docMk/>
          <pc:sldMk cId="2083161667" sldId="2367"/>
        </pc:sldMkLst>
      </pc:sldChg>
      <pc:sldChg chg="del">
        <pc:chgData name="전산정보과/고영주" userId="6eca3703-9a68-4f66-98f0-389d080e389e" providerId="ADAL" clId="{04920BE7-7E4C-4320-BB47-DE415EB0C606}" dt="2024-07-13T08:28:17.166" v="892" actId="2696"/>
        <pc:sldMkLst>
          <pc:docMk/>
          <pc:sldMk cId="3754971390" sldId="2368"/>
        </pc:sldMkLst>
      </pc:sldChg>
      <pc:sldChg chg="del">
        <pc:chgData name="전산정보과/고영주" userId="6eca3703-9a68-4f66-98f0-389d080e389e" providerId="ADAL" clId="{04920BE7-7E4C-4320-BB47-DE415EB0C606}" dt="2024-07-13T08:28:17.219" v="893" actId="2696"/>
        <pc:sldMkLst>
          <pc:docMk/>
          <pc:sldMk cId="3554579741" sldId="2369"/>
        </pc:sldMkLst>
      </pc:sldChg>
      <pc:sldChg chg="del">
        <pc:chgData name="전산정보과/고영주" userId="6eca3703-9a68-4f66-98f0-389d080e389e" providerId="ADAL" clId="{04920BE7-7E4C-4320-BB47-DE415EB0C606}" dt="2024-07-13T08:28:17.275" v="894" actId="2696"/>
        <pc:sldMkLst>
          <pc:docMk/>
          <pc:sldMk cId="3921638906" sldId="2370"/>
        </pc:sldMkLst>
      </pc:sldChg>
      <pc:sldChg chg="del">
        <pc:chgData name="전산정보과/고영주" userId="6eca3703-9a68-4f66-98f0-389d080e389e" providerId="ADAL" clId="{04920BE7-7E4C-4320-BB47-DE415EB0C606}" dt="2024-07-13T08:28:17.329" v="895" actId="2696"/>
        <pc:sldMkLst>
          <pc:docMk/>
          <pc:sldMk cId="2511689458" sldId="2371"/>
        </pc:sldMkLst>
      </pc:sldChg>
      <pc:sldChg chg="del">
        <pc:chgData name="전산정보과/고영주" userId="6eca3703-9a68-4f66-98f0-389d080e389e" providerId="ADAL" clId="{04920BE7-7E4C-4320-BB47-DE415EB0C606}" dt="2024-07-13T08:26:27.386" v="683" actId="2696"/>
        <pc:sldMkLst>
          <pc:docMk/>
          <pc:sldMk cId="3155472767" sldId="2372"/>
        </pc:sldMkLst>
      </pc:sldChg>
      <pc:sldChg chg="del">
        <pc:chgData name="전산정보과/고영주" userId="6eca3703-9a68-4f66-98f0-389d080e389e" providerId="ADAL" clId="{04920BE7-7E4C-4320-BB47-DE415EB0C606}" dt="2024-07-13T08:27:47.692" v="740" actId="2696"/>
        <pc:sldMkLst>
          <pc:docMk/>
          <pc:sldMk cId="3467259708" sldId="2374"/>
        </pc:sldMkLst>
      </pc:sldChg>
      <pc:sldChg chg="del">
        <pc:chgData name="전산정보과/고영주" userId="6eca3703-9a68-4f66-98f0-389d080e389e" providerId="ADAL" clId="{04920BE7-7E4C-4320-BB47-DE415EB0C606}" dt="2024-07-13T08:27:03.162" v="708" actId="2696"/>
        <pc:sldMkLst>
          <pc:docMk/>
          <pc:sldMk cId="2740414783" sldId="2376"/>
        </pc:sldMkLst>
      </pc:sldChg>
      <pc:sldChg chg="del ord">
        <pc:chgData name="전산정보과/고영주" userId="6eca3703-9a68-4f66-98f0-389d080e389e" providerId="ADAL" clId="{04920BE7-7E4C-4320-BB47-DE415EB0C606}" dt="2024-07-13T08:27:10.034" v="735" actId="2696"/>
        <pc:sldMkLst>
          <pc:docMk/>
          <pc:sldMk cId="1158281154" sldId="2377"/>
        </pc:sldMkLst>
      </pc:sldChg>
      <pc:sldChg chg="del">
        <pc:chgData name="전산정보과/고영주" userId="6eca3703-9a68-4f66-98f0-389d080e389e" providerId="ADAL" clId="{04920BE7-7E4C-4320-BB47-DE415EB0C606}" dt="2024-07-13T08:28:08.031" v="741" actId="2696"/>
        <pc:sldMkLst>
          <pc:docMk/>
          <pc:sldMk cId="1587301299" sldId="2378"/>
        </pc:sldMkLst>
      </pc:sldChg>
      <pc:sldChg chg="del">
        <pc:chgData name="전산정보과/고영주" userId="6eca3703-9a68-4f66-98f0-389d080e389e" providerId="ADAL" clId="{04920BE7-7E4C-4320-BB47-DE415EB0C606}" dt="2024-07-13T08:28:17.604" v="900" actId="2696"/>
        <pc:sldMkLst>
          <pc:docMk/>
          <pc:sldMk cId="4243168871" sldId="2379"/>
        </pc:sldMkLst>
      </pc:sldChg>
      <pc:sldChg chg="del">
        <pc:chgData name="전산정보과/고영주" userId="6eca3703-9a68-4f66-98f0-389d080e389e" providerId="ADAL" clId="{04920BE7-7E4C-4320-BB47-DE415EB0C606}" dt="2024-07-13T08:28:17.620" v="901" actId="2696"/>
        <pc:sldMkLst>
          <pc:docMk/>
          <pc:sldMk cId="196533611" sldId="2381"/>
        </pc:sldMkLst>
      </pc:sldChg>
      <pc:sldChg chg="del">
        <pc:chgData name="전산정보과/고영주" userId="6eca3703-9a68-4f66-98f0-389d080e389e" providerId="ADAL" clId="{04920BE7-7E4C-4320-BB47-DE415EB0C606}" dt="2024-07-13T08:28:09.711" v="765" actId="2696"/>
        <pc:sldMkLst>
          <pc:docMk/>
          <pc:sldMk cId="42604773" sldId="2384"/>
        </pc:sldMkLst>
      </pc:sldChg>
      <pc:sldChg chg="del">
        <pc:chgData name="전산정보과/고영주" userId="6eca3703-9a68-4f66-98f0-389d080e389e" providerId="ADAL" clId="{04920BE7-7E4C-4320-BB47-DE415EB0C606}" dt="2024-07-13T08:28:09.781" v="766" actId="2696"/>
        <pc:sldMkLst>
          <pc:docMk/>
          <pc:sldMk cId="1252646287" sldId="2385"/>
        </pc:sldMkLst>
      </pc:sldChg>
      <pc:sldChg chg="modSp del">
        <pc:chgData name="전산정보과/고영주" userId="6eca3703-9a68-4f66-98f0-389d080e389e" providerId="ADAL" clId="{04920BE7-7E4C-4320-BB47-DE415EB0C606}" dt="2024-07-13T05:57:49.295" v="269" actId="2696"/>
        <pc:sldMkLst>
          <pc:docMk/>
          <pc:sldMk cId="2837820890" sldId="2386"/>
        </pc:sldMkLst>
        <pc:spChg chg="mod">
          <ac:chgData name="전산정보과/고영주" userId="6eca3703-9a68-4f66-98f0-389d080e389e" providerId="ADAL" clId="{04920BE7-7E4C-4320-BB47-DE415EB0C606}" dt="2024-07-13T05:40:45.687" v="39" actId="1076"/>
          <ac:spMkLst>
            <pc:docMk/>
            <pc:sldMk cId="2837820890" sldId="2386"/>
            <ac:spMk id="2" creationId="{D43A9276-3F31-425D-8C08-9AF5D2877604}"/>
          </ac:spMkLst>
        </pc:spChg>
        <pc:spChg chg="mod">
          <ac:chgData name="전산정보과/고영주" userId="6eca3703-9a68-4f66-98f0-389d080e389e" providerId="ADAL" clId="{04920BE7-7E4C-4320-BB47-DE415EB0C606}" dt="2024-07-13T05:39:30.301" v="5" actId="14100"/>
          <ac:spMkLst>
            <pc:docMk/>
            <pc:sldMk cId="2837820890" sldId="2386"/>
            <ac:spMk id="18" creationId="{EB74D93B-CE74-4171-AE60-B281B0AC587E}"/>
          </ac:spMkLst>
        </pc:spChg>
        <pc:spChg chg="mod">
          <ac:chgData name="전산정보과/고영주" userId="6eca3703-9a68-4f66-98f0-389d080e389e" providerId="ADAL" clId="{04920BE7-7E4C-4320-BB47-DE415EB0C606}" dt="2024-07-13T05:39:34.869" v="6" actId="1076"/>
          <ac:spMkLst>
            <pc:docMk/>
            <pc:sldMk cId="2837820890" sldId="2386"/>
            <ac:spMk id="33" creationId="{A3EB1E8D-6809-428C-9584-6A312192B491}"/>
          </ac:spMkLst>
        </pc:spChg>
      </pc:sldChg>
      <pc:sldChg chg="add del">
        <pc:chgData name="전산정보과/고영주" userId="6eca3703-9a68-4f66-98f0-389d080e389e" providerId="ADAL" clId="{04920BE7-7E4C-4320-BB47-DE415EB0C606}" dt="2024-07-13T05:41:06.119" v="42" actId="2696"/>
        <pc:sldMkLst>
          <pc:docMk/>
          <pc:sldMk cId="805136417" sldId="238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448" cy="497997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643" y="1"/>
            <a:ext cx="2945448" cy="497997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589794F4-566F-42CE-9FC0-99AD61D3D5F3}" type="datetimeFigureOut">
              <a:rPr lang="ko-KR" altLang="en-US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2024-07-13</a:t>
            </a:fld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31816"/>
            <a:ext cx="2945448" cy="497997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643" y="9431816"/>
            <a:ext cx="2945448" cy="497997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19143602-876F-4CDE-BE41-1CF051C0F7E0}" type="slidenum">
              <a:rPr lang="ko-KR" altLang="en-US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‹#›</a:t>
            </a:fld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199072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924" cy="498236"/>
          </a:xfrm>
          <a:prstGeom prst="rect">
            <a:avLst/>
          </a:prstGeom>
        </p:spPr>
        <p:txBody>
          <a:bodyPr vert="horz" lIns="91367" tIns="45684" rIns="91367" bIns="45684" rtlCol="0"/>
          <a:lstStyle>
            <a:lvl1pPr algn="l">
              <a:defRPr sz="1200"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168" y="2"/>
            <a:ext cx="2945923" cy="498236"/>
          </a:xfrm>
          <a:prstGeom prst="rect">
            <a:avLst/>
          </a:prstGeom>
        </p:spPr>
        <p:txBody>
          <a:bodyPr vert="horz" lIns="91367" tIns="45684" rIns="91367" bIns="45684" rtlCol="0"/>
          <a:lstStyle>
            <a:lvl1pPr algn="r">
              <a:defRPr sz="1200"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fld id="{38C5DD43-1732-4794-96FA-2C5DF8FAA403}" type="datetimeFigureOut">
              <a:rPr lang="ko-KR" altLang="en-US" smtClean="0"/>
              <a:pPr/>
              <a:t>2024-07-13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50925" y="1241425"/>
            <a:ext cx="4697413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4" rIns="91367" bIns="45684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561" y="4779260"/>
            <a:ext cx="5438140" cy="3909725"/>
          </a:xfrm>
          <a:prstGeom prst="rect">
            <a:avLst/>
          </a:prstGeom>
        </p:spPr>
        <p:txBody>
          <a:bodyPr vert="horz" lIns="91367" tIns="45684" rIns="91367" bIns="45684" rtlCol="0"/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1578"/>
            <a:ext cx="2945924" cy="498236"/>
          </a:xfrm>
          <a:prstGeom prst="rect">
            <a:avLst/>
          </a:prstGeom>
        </p:spPr>
        <p:txBody>
          <a:bodyPr vert="horz" lIns="91367" tIns="45684" rIns="91367" bIns="45684" rtlCol="0" anchor="b"/>
          <a:lstStyle>
            <a:lvl1pPr algn="l">
              <a:defRPr sz="1200"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168" y="9431578"/>
            <a:ext cx="2945923" cy="498236"/>
          </a:xfrm>
          <a:prstGeom prst="rect">
            <a:avLst/>
          </a:prstGeom>
        </p:spPr>
        <p:txBody>
          <a:bodyPr vert="horz" lIns="91367" tIns="45684" rIns="91367" bIns="45684" rtlCol="0" anchor="b"/>
          <a:lstStyle>
            <a:lvl1pPr algn="r">
              <a:defRPr sz="1200"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fld id="{E364779A-BC48-48AE-817D-39055676EEE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0671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KoPub돋움체 Medium" panose="02020603020101020101" pitchFamily="18" charset="-127"/>
        <a:ea typeface="KoPub돋움체 Medium" panose="02020603020101020101" pitchFamily="18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KoPub돋움체 Medium" panose="02020603020101020101" pitchFamily="18" charset="-127"/>
        <a:ea typeface="KoPub돋움체 Medium" panose="02020603020101020101" pitchFamily="18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KoPub돋움체 Medium" panose="02020603020101020101" pitchFamily="18" charset="-127"/>
        <a:ea typeface="KoPub돋움체 Medium" panose="02020603020101020101" pitchFamily="18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KoPub돋움체 Medium" panose="02020603020101020101" pitchFamily="18" charset="-127"/>
        <a:ea typeface="KoPub돋움체 Medium" panose="02020603020101020101" pitchFamily="18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KoPub돋움체 Medium" panose="02020603020101020101" pitchFamily="18" charset="-127"/>
        <a:ea typeface="KoPub돋움체 Medium" panose="02020603020101020101" pitchFamily="18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364779A-BC48-48AE-817D-39055676EEED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rPr>
              <a:pPr marL="0" marR="0" lvl="0" indent="0" algn="r" defTabSz="1019007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oPub돋움체 Medium" panose="02020603020101020101" pitchFamily="18" charset="-127"/>
              <a:ea typeface="KoPub돋움체 Medium" panose="0202060302010102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0121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3EDBD364-787F-42D8-A837-AAED3AE68189}"/>
              </a:ext>
            </a:extLst>
          </p:cNvPr>
          <p:cNvSpPr/>
          <p:nvPr userDrawn="1"/>
        </p:nvSpPr>
        <p:spPr>
          <a:xfrm>
            <a:off x="5272854" y="7493801"/>
            <a:ext cx="362004" cy="150557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800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F7EFD797-B1A5-45CD-BECD-6C4D04DD250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1711" y="7499801"/>
            <a:ext cx="144291" cy="13855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86858"/>
            <a:fld id="{4F1A3C09-7C21-4908-9D79-7DB2C8DF8C80}" type="slidenum">
              <a:rPr lang="en-US" altLang="ko-KR" sz="900" smtClean="0">
                <a:ln>
                  <a:solidFill>
                    <a:srgbClr val="DFF3F7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pPr algn="ctr" defTabSz="986858"/>
              <a:t>‹#›</a:t>
            </a:fld>
            <a:endParaRPr lang="ko-KR" altLang="en-US" sz="700" kern="1200" dirty="0">
              <a:ln>
                <a:solidFill>
                  <a:srgbClr val="DFF3F7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  <a:cs typeface="+mn-cs"/>
            </a:endParaRP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09F21433-9349-44AE-3C6C-B30F2CF504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6238" y="7504114"/>
            <a:ext cx="742950" cy="12050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6CFF6BB-7FF4-DAB6-94E9-AFF5013A93CF}"/>
              </a:ext>
            </a:extLst>
          </p:cNvPr>
          <p:cNvSpPr txBox="1"/>
          <p:nvPr userDrawn="1"/>
        </p:nvSpPr>
        <p:spPr>
          <a:xfrm>
            <a:off x="1206695" y="7501121"/>
            <a:ext cx="1341714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차세대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대학정보화 구축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(1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2B65779-560A-76DB-2192-EB85D7E596CC}"/>
              </a:ext>
            </a:extLst>
          </p:cNvPr>
          <p:cNvCxnSpPr/>
          <p:nvPr userDrawn="1"/>
        </p:nvCxnSpPr>
        <p:spPr>
          <a:xfrm>
            <a:off x="1162123" y="7502525"/>
            <a:ext cx="0" cy="123825"/>
          </a:xfrm>
          <a:prstGeom prst="line">
            <a:avLst/>
          </a:prstGeom>
          <a:ln>
            <a:solidFill>
              <a:srgbClr val="0CDE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279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간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A659F5B9-47B1-44BF-B9A6-38BC0EA1C3DA}"/>
              </a:ext>
            </a:extLst>
          </p:cNvPr>
          <p:cNvSpPr/>
          <p:nvPr userDrawn="1"/>
        </p:nvSpPr>
        <p:spPr>
          <a:xfrm>
            <a:off x="5272854" y="7493801"/>
            <a:ext cx="362004" cy="150557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800"/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586AE1B4-5F3B-463A-81B3-ED5EE1B3AAA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1711" y="7499801"/>
            <a:ext cx="144291" cy="13855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86858"/>
            <a:fld id="{4F1A3C09-7C21-4908-9D79-7DB2C8DF8C80}" type="slidenum">
              <a:rPr lang="en-US" altLang="ko-KR" sz="900" smtClean="0">
                <a:ln>
                  <a:solidFill>
                    <a:srgbClr val="DFF3F7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pPr algn="ctr" defTabSz="986858"/>
              <a:t>‹#›</a:t>
            </a:fld>
            <a:endParaRPr lang="ko-KR" altLang="en-US" sz="700" kern="1200" dirty="0">
              <a:ln>
                <a:solidFill>
                  <a:srgbClr val="DFF3F7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  <a:cs typeface="+mn-cs"/>
            </a:endParaRPr>
          </a:p>
        </p:txBody>
      </p:sp>
      <p:pic>
        <p:nvPicPr>
          <p:cNvPr id="54" name="그림 53">
            <a:extLst>
              <a:ext uri="{FF2B5EF4-FFF2-40B4-BE49-F238E27FC236}">
                <a16:creationId xmlns:a16="http://schemas.microsoft.com/office/drawing/2014/main" id="{2C01CF0B-277C-16F4-D815-C06E63B84C5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6238" y="7504114"/>
            <a:ext cx="742950" cy="12050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B57E23D-7DA3-B80F-B238-37F7E6EDFF79}"/>
              </a:ext>
            </a:extLst>
          </p:cNvPr>
          <p:cNvSpPr txBox="1"/>
          <p:nvPr userDrawn="1"/>
        </p:nvSpPr>
        <p:spPr>
          <a:xfrm>
            <a:off x="1206695" y="7501121"/>
            <a:ext cx="1341714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차세대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대학정보화 구축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(1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8DF2AE26-28A5-218B-D86A-C074EBAA831F}"/>
              </a:ext>
            </a:extLst>
          </p:cNvPr>
          <p:cNvCxnSpPr/>
          <p:nvPr userDrawn="1"/>
        </p:nvCxnSpPr>
        <p:spPr>
          <a:xfrm>
            <a:off x="1162123" y="7502525"/>
            <a:ext cx="0" cy="123825"/>
          </a:xfrm>
          <a:prstGeom prst="line">
            <a:avLst/>
          </a:prstGeom>
          <a:ln>
            <a:solidFill>
              <a:srgbClr val="0CDE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57992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712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간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974622A1-4EC9-4F1B-9127-CAE31942F30A}"/>
              </a:ext>
            </a:extLst>
          </p:cNvPr>
          <p:cNvSpPr/>
          <p:nvPr userDrawn="1"/>
        </p:nvSpPr>
        <p:spPr>
          <a:xfrm>
            <a:off x="5272854" y="7493801"/>
            <a:ext cx="362004" cy="150557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800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77C314DF-7A9A-44EA-81A8-C1C4C750F06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1711" y="7499801"/>
            <a:ext cx="144291" cy="13855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86858"/>
            <a:fld id="{4F1A3C09-7C21-4908-9D79-7DB2C8DF8C80}" type="slidenum">
              <a:rPr lang="en-US" altLang="ko-KR" sz="900" smtClean="0">
                <a:ln>
                  <a:solidFill>
                    <a:srgbClr val="DFF3F7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pPr algn="ctr" defTabSz="986858"/>
              <a:t>‹#›</a:t>
            </a:fld>
            <a:endParaRPr lang="ko-KR" altLang="en-US" sz="700" kern="1200" dirty="0">
              <a:ln>
                <a:solidFill>
                  <a:srgbClr val="DFF3F7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  <a:cs typeface="+mn-cs"/>
            </a:endParaRP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A9B81910-E4B3-C9BF-EF84-C00D43032E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6238" y="7504114"/>
            <a:ext cx="742950" cy="12050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E7F4E4-19DB-8A6F-F9E0-7CD62AA4E432}"/>
              </a:ext>
            </a:extLst>
          </p:cNvPr>
          <p:cNvSpPr txBox="1"/>
          <p:nvPr userDrawn="1"/>
        </p:nvSpPr>
        <p:spPr>
          <a:xfrm>
            <a:off x="1206695" y="7501121"/>
            <a:ext cx="1341714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차세대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대학정보화 구축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(1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03351F63-28B6-2505-EBB1-D7CEAB2C98FD}"/>
              </a:ext>
            </a:extLst>
          </p:cNvPr>
          <p:cNvCxnSpPr/>
          <p:nvPr userDrawn="1"/>
        </p:nvCxnSpPr>
        <p:spPr>
          <a:xfrm>
            <a:off x="1162123" y="7502525"/>
            <a:ext cx="0" cy="123825"/>
          </a:xfrm>
          <a:prstGeom prst="line">
            <a:avLst/>
          </a:prstGeom>
          <a:ln>
            <a:solidFill>
              <a:srgbClr val="0CDE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1880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간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974622A1-4EC9-4F1B-9127-CAE31942F30A}"/>
              </a:ext>
            </a:extLst>
          </p:cNvPr>
          <p:cNvSpPr/>
          <p:nvPr userDrawn="1"/>
        </p:nvSpPr>
        <p:spPr>
          <a:xfrm>
            <a:off x="5272854" y="7493801"/>
            <a:ext cx="362004" cy="150557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800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77C314DF-7A9A-44EA-81A8-C1C4C750F06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1711" y="7499801"/>
            <a:ext cx="144291" cy="13855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86858"/>
            <a:fld id="{4F1A3C09-7C21-4908-9D79-7DB2C8DF8C80}" type="slidenum">
              <a:rPr lang="en-US" altLang="ko-KR" sz="900" smtClean="0">
                <a:ln>
                  <a:solidFill>
                    <a:srgbClr val="DFF3F7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pPr algn="ctr" defTabSz="986858"/>
              <a:t>‹#›</a:t>
            </a:fld>
            <a:endParaRPr lang="ko-KR" altLang="en-US" sz="700" kern="1200" dirty="0">
              <a:ln>
                <a:solidFill>
                  <a:srgbClr val="DFF3F7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  <a:cs typeface="+mn-cs"/>
            </a:endParaRP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A9B81910-E4B3-C9BF-EF84-C00D43032E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6238" y="7504114"/>
            <a:ext cx="742950" cy="12050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E7F4E4-19DB-8A6F-F9E0-7CD62AA4E432}"/>
              </a:ext>
            </a:extLst>
          </p:cNvPr>
          <p:cNvSpPr txBox="1"/>
          <p:nvPr userDrawn="1"/>
        </p:nvSpPr>
        <p:spPr>
          <a:xfrm>
            <a:off x="1206695" y="7501121"/>
            <a:ext cx="1341714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차세대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대학정보화 구축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(1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03351F63-28B6-2505-EBB1-D7CEAB2C98FD}"/>
              </a:ext>
            </a:extLst>
          </p:cNvPr>
          <p:cNvCxnSpPr/>
          <p:nvPr userDrawn="1"/>
        </p:nvCxnSpPr>
        <p:spPr>
          <a:xfrm>
            <a:off x="1162123" y="7502525"/>
            <a:ext cx="0" cy="123825"/>
          </a:xfrm>
          <a:prstGeom prst="line">
            <a:avLst/>
          </a:prstGeom>
          <a:ln>
            <a:solidFill>
              <a:srgbClr val="0CDE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4738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2421CF6F-7C29-46DE-B2FC-2ADC3167BD0F}"/>
              </a:ext>
            </a:extLst>
          </p:cNvPr>
          <p:cNvSpPr/>
          <p:nvPr userDrawn="1"/>
        </p:nvSpPr>
        <p:spPr>
          <a:xfrm>
            <a:off x="5272854" y="7493801"/>
            <a:ext cx="362004" cy="150557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800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88BA29F5-4782-4C96-80A5-CA728C8CD52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1711" y="7499801"/>
            <a:ext cx="144291" cy="13855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86858"/>
            <a:fld id="{4F1A3C09-7C21-4908-9D79-7DB2C8DF8C80}" type="slidenum">
              <a:rPr lang="en-US" altLang="ko-KR" sz="900" smtClean="0">
                <a:ln>
                  <a:solidFill>
                    <a:srgbClr val="DFF3F7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pPr algn="ctr" defTabSz="986858"/>
              <a:t>‹#›</a:t>
            </a:fld>
            <a:endParaRPr lang="ko-KR" altLang="en-US" sz="700" kern="1200" dirty="0">
              <a:ln>
                <a:solidFill>
                  <a:srgbClr val="DFF3F7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  <a:cs typeface="+mn-cs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04CE757-6D69-4118-B139-889BFE4B04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76238" y="7504114"/>
            <a:ext cx="742950" cy="1205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219893E-09D7-4B15-803B-0DBF185D4E38}"/>
              </a:ext>
            </a:extLst>
          </p:cNvPr>
          <p:cNvSpPr txBox="1"/>
          <p:nvPr userDrawn="1"/>
        </p:nvSpPr>
        <p:spPr>
          <a:xfrm>
            <a:off x="1206695" y="7501121"/>
            <a:ext cx="1341714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차세대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대학정보화 구축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(1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A553609F-A5D6-4EDE-83C7-A8E598DD7AF3}"/>
              </a:ext>
            </a:extLst>
          </p:cNvPr>
          <p:cNvCxnSpPr/>
          <p:nvPr userDrawn="1"/>
        </p:nvCxnSpPr>
        <p:spPr>
          <a:xfrm>
            <a:off x="1162123" y="7502525"/>
            <a:ext cx="0" cy="123825"/>
          </a:xfrm>
          <a:prstGeom prst="line">
            <a:avLst/>
          </a:prstGeom>
          <a:ln>
            <a:solidFill>
              <a:srgbClr val="0CDE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6259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601D89-0825-49FE-BBCA-B8A35A0B07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3663" y="1273175"/>
            <a:ext cx="8180387" cy="270668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9508404-F920-460F-88ED-6F9926199D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3663" y="4084638"/>
            <a:ext cx="8180387" cy="18764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311544-8052-438B-8BED-7FC9F53BF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578A-A822-4DC7-A3D1-4289B9E08FE8}" type="datetimeFigureOut">
              <a:rPr lang="ko-KR" altLang="en-US" smtClean="0"/>
              <a:t>2024-07-13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803DE51-D3D1-4BC1-97A4-3511F38B1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43A528C-3254-48ED-8530-53154A439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10CDB-9C15-4E6F-BD0F-7357A7F014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2198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E9E9E5-D0C6-4B76-81FA-D53C225EC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00EC1C5-7846-4E46-BA7B-3146E4FFFF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BAC985A-64E6-400A-A2FB-32B5E2EE3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578A-A822-4DC7-A3D1-4289B9E08FE8}" type="datetimeFigureOut">
              <a:rPr lang="ko-KR" altLang="en-US" smtClean="0"/>
              <a:t>2024-07-13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70D5607-E48E-4982-9A4F-154CDC181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77A609C-D9FE-43DB-9F96-00024E3D4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10CDB-9C15-4E6F-BD0F-7357A7F014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35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03283D-DE59-4B38-9122-4FC3B5340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538" y="1938338"/>
            <a:ext cx="9407525" cy="323532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178D469-AC36-4677-8C71-18090DCC0E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538" y="5203825"/>
            <a:ext cx="9407525" cy="1700213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0001A66-62C0-4DC9-9D16-02E3AD816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578A-A822-4DC7-A3D1-4289B9E08FE8}" type="datetimeFigureOut">
              <a:rPr lang="ko-KR" altLang="en-US" smtClean="0"/>
              <a:t>2024-07-13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DDDEAB-AACA-4CD3-89B5-7CC78B4BE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C245AE-D8B4-4AED-BD87-AAEA198BD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10CDB-9C15-4E6F-BD0F-7357A7F014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9667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53FFE0-A6F3-41FD-ADC3-72E6E5D49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9560D8-197F-462B-969E-CC61650728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9300" y="2070100"/>
            <a:ext cx="4627563" cy="4933950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260BA0B-5D65-4F0B-9198-677764FD2D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29263" y="2070100"/>
            <a:ext cx="4629150" cy="4933950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4A2F166-CD12-4D10-8381-90E75E3E3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578A-A822-4DC7-A3D1-4289B9E08FE8}" type="datetimeFigureOut">
              <a:rPr lang="ko-KR" altLang="en-US" smtClean="0"/>
              <a:t>2024-07-13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6653781-6619-4DEB-97DD-13B710F07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AC870B2-452A-45A5-975D-A26A13A4C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10CDB-9C15-4E6F-BD0F-7357A7F014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176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CD273A-91F0-4E5E-BD16-AAFF86138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888" y="414338"/>
            <a:ext cx="9409112" cy="15017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8E2C9B0-3D1F-4ED4-BB86-EDD92A65B3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0888" y="1906588"/>
            <a:ext cx="4614862" cy="9334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FDFB9DF-7FDE-4CF4-8F0A-5D741F18B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50888" y="2840038"/>
            <a:ext cx="4614862" cy="4178300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CF778E1-B2DE-4BBE-9656-7A58D373D9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521325" y="1906588"/>
            <a:ext cx="4638675" cy="9334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A647196-9C18-463D-BC16-05D70B8371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521325" y="2840038"/>
            <a:ext cx="4638675" cy="4178300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A0F0A97-0253-4B35-A52B-AF13D70BE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578A-A822-4DC7-A3D1-4289B9E08FE8}" type="datetimeFigureOut">
              <a:rPr lang="ko-KR" altLang="en-US" smtClean="0"/>
              <a:t>2024-07-13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6530C9F-4908-4125-8375-37968EABA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7D897B3-493E-4979-B9FE-15305ACFA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10CDB-9C15-4E6F-BD0F-7357A7F014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0446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D268CB-3766-4DB8-9BA9-F09D1EDB4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1DE644B-B555-4F35-8A7C-9A9E2F7E9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578A-A822-4DC7-A3D1-4289B9E08FE8}" type="datetimeFigureOut">
              <a:rPr lang="ko-KR" altLang="en-US" smtClean="0"/>
              <a:t>2024-07-13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FAD0041-62A6-43C3-BC41-D774205FF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2EB952D-FBAE-450F-8A57-58510FA13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10CDB-9C15-4E6F-BD0F-7357A7F014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39207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76DD7F8-C993-46CE-8AB8-0716F2C73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578A-A822-4DC7-A3D1-4289B9E08FE8}" type="datetimeFigureOut">
              <a:rPr lang="ko-KR" altLang="en-US" smtClean="0"/>
              <a:t>2024-07-13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8083CFC-C49B-4DE2-ABAB-FC77ABADD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E18FBB9-F999-4A4D-8690-92ACACF1C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10CDB-9C15-4E6F-BD0F-7357A7F014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19409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B729B1-856B-441F-B7FB-442EB3517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888" y="519113"/>
            <a:ext cx="3517900" cy="181292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729FF26-D215-41B1-B54E-BD173D19E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088" y="1119188"/>
            <a:ext cx="5522912" cy="5526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5285FAF-B4D6-4CEF-8C15-5BB33E2B7E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50888" y="2332038"/>
            <a:ext cx="3517900" cy="43227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4C4FC05-D2C2-49FA-A0DA-357B0B63C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578A-A822-4DC7-A3D1-4289B9E08FE8}" type="datetimeFigureOut">
              <a:rPr lang="ko-KR" altLang="en-US" smtClean="0"/>
              <a:t>2024-07-13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8D32A2-B329-467E-AF5A-C097ACFFB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E615513-5E03-4A4B-9996-AF7AA5F67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10CDB-9C15-4E6F-BD0F-7357A7F014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8459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4C7933-B29C-4902-B774-C7D672C25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888" y="519113"/>
            <a:ext cx="3517900" cy="181292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6F21095-D8D7-41C5-86CC-3CF1FA14EA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637088" y="1119188"/>
            <a:ext cx="5522912" cy="5526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C751961-82DE-44CF-8202-357961A452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50888" y="2332038"/>
            <a:ext cx="3517900" cy="43227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4029FF5-41C0-453D-AC35-096A22960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578A-A822-4DC7-A3D1-4289B9E08FE8}" type="datetimeFigureOut">
              <a:rPr lang="ko-KR" altLang="en-US" smtClean="0"/>
              <a:t>2024-07-13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7F99C80-802D-4FE3-9F82-547FAA466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D4C9EC3-4681-489C-B8D9-EBDD289D5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10CDB-9C15-4E6F-BD0F-7357A7F014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0266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F32A5E-2063-4C0B-8685-D9EE1BD67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160FB5F-76AD-4691-B78D-48BACE69F6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304C3BF-C8DE-49A7-AF9C-8377D7686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578A-A822-4DC7-A3D1-4289B9E08FE8}" type="datetimeFigureOut">
              <a:rPr lang="ko-KR" altLang="en-US" smtClean="0"/>
              <a:t>2024-07-13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910F582-9CBC-4AA1-B468-7DCF97004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721BA3B-A14C-4CBD-9247-69037BC6C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10CDB-9C15-4E6F-BD0F-7357A7F014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14126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46A4D1F-0F71-41E9-98A8-0233B25737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807325" y="414338"/>
            <a:ext cx="2351088" cy="6589712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04983CD-234D-43D1-9799-1DCD7FDA75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49300" y="414338"/>
            <a:ext cx="6905625" cy="658971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94D24FE-476D-49C6-9E8B-DD4B9DE74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578A-A822-4DC7-A3D1-4289B9E08FE8}" type="datetimeFigureOut">
              <a:rPr lang="ko-KR" altLang="en-US" smtClean="0"/>
              <a:t>2024-07-13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8756908-EF9B-487E-A599-B62E6C1E3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107610-68EA-4331-B768-82720BE67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10CDB-9C15-4E6F-BD0F-7357A7F014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3278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3EDBD364-787F-42D8-A837-AAED3AE68189}"/>
              </a:ext>
            </a:extLst>
          </p:cNvPr>
          <p:cNvSpPr/>
          <p:nvPr userDrawn="1"/>
        </p:nvSpPr>
        <p:spPr>
          <a:xfrm>
            <a:off x="5272854" y="7493801"/>
            <a:ext cx="362004" cy="150557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800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F7EFD797-B1A5-45CD-BECD-6C4D04DD250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1711" y="7499801"/>
            <a:ext cx="144291" cy="13855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86858"/>
            <a:fld id="{4F1A3C09-7C21-4908-9D79-7DB2C8DF8C80}" type="slidenum">
              <a:rPr lang="en-US" altLang="ko-KR" sz="900" smtClean="0">
                <a:ln>
                  <a:solidFill>
                    <a:srgbClr val="DFF3F7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pPr algn="ctr" defTabSz="986858"/>
              <a:t>‹#›</a:t>
            </a:fld>
            <a:endParaRPr lang="ko-KR" altLang="en-US" sz="700" kern="1200" dirty="0">
              <a:ln>
                <a:solidFill>
                  <a:srgbClr val="DFF3F7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  <a:cs typeface="+mn-cs"/>
            </a:endParaRP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09F21433-9349-44AE-3C6C-B30F2CF504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6238" y="7504114"/>
            <a:ext cx="742950" cy="12050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6CFF6BB-7FF4-DAB6-94E9-AFF5013A93CF}"/>
              </a:ext>
            </a:extLst>
          </p:cNvPr>
          <p:cNvSpPr txBox="1"/>
          <p:nvPr userDrawn="1"/>
        </p:nvSpPr>
        <p:spPr>
          <a:xfrm>
            <a:off x="1206695" y="7501121"/>
            <a:ext cx="1341714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차세대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대학정보화 구축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(1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2B65779-560A-76DB-2192-EB85D7E596CC}"/>
              </a:ext>
            </a:extLst>
          </p:cNvPr>
          <p:cNvCxnSpPr/>
          <p:nvPr userDrawn="1"/>
        </p:nvCxnSpPr>
        <p:spPr>
          <a:xfrm>
            <a:off x="1162123" y="7502525"/>
            <a:ext cx="0" cy="123825"/>
          </a:xfrm>
          <a:prstGeom prst="line">
            <a:avLst/>
          </a:prstGeom>
          <a:ln>
            <a:solidFill>
              <a:srgbClr val="0CDE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03852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간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A659F5B9-47B1-44BF-B9A6-38BC0EA1C3DA}"/>
              </a:ext>
            </a:extLst>
          </p:cNvPr>
          <p:cNvSpPr/>
          <p:nvPr userDrawn="1"/>
        </p:nvSpPr>
        <p:spPr>
          <a:xfrm>
            <a:off x="5272854" y="7493801"/>
            <a:ext cx="362004" cy="150557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800"/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586AE1B4-5F3B-463A-81B3-ED5EE1B3AAA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1711" y="7499801"/>
            <a:ext cx="144291" cy="13855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86858"/>
            <a:fld id="{4F1A3C09-7C21-4908-9D79-7DB2C8DF8C80}" type="slidenum">
              <a:rPr lang="en-US" altLang="ko-KR" sz="900" smtClean="0">
                <a:ln>
                  <a:solidFill>
                    <a:srgbClr val="DFF3F7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pPr algn="ctr" defTabSz="986858"/>
              <a:t>‹#›</a:t>
            </a:fld>
            <a:endParaRPr lang="ko-KR" altLang="en-US" sz="700" kern="1200" dirty="0">
              <a:ln>
                <a:solidFill>
                  <a:srgbClr val="DFF3F7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  <a:cs typeface="+mn-cs"/>
            </a:endParaRPr>
          </a:p>
        </p:txBody>
      </p:sp>
      <p:pic>
        <p:nvPicPr>
          <p:cNvPr id="54" name="그림 53">
            <a:extLst>
              <a:ext uri="{FF2B5EF4-FFF2-40B4-BE49-F238E27FC236}">
                <a16:creationId xmlns:a16="http://schemas.microsoft.com/office/drawing/2014/main" id="{2C01CF0B-277C-16F4-D815-C06E63B84C5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6238" y="7504114"/>
            <a:ext cx="742950" cy="12050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B57E23D-7DA3-B80F-B238-37F7E6EDFF79}"/>
              </a:ext>
            </a:extLst>
          </p:cNvPr>
          <p:cNvSpPr txBox="1"/>
          <p:nvPr userDrawn="1"/>
        </p:nvSpPr>
        <p:spPr>
          <a:xfrm>
            <a:off x="1206695" y="7501121"/>
            <a:ext cx="1341714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차세대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대학정보화 구축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(1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8DF2AE26-28A5-218B-D86A-C074EBAA831F}"/>
              </a:ext>
            </a:extLst>
          </p:cNvPr>
          <p:cNvCxnSpPr/>
          <p:nvPr userDrawn="1"/>
        </p:nvCxnSpPr>
        <p:spPr>
          <a:xfrm>
            <a:off x="1162123" y="7502525"/>
            <a:ext cx="0" cy="123825"/>
          </a:xfrm>
          <a:prstGeom prst="line">
            <a:avLst/>
          </a:prstGeom>
          <a:ln>
            <a:solidFill>
              <a:srgbClr val="0CDE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513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712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간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974622A1-4EC9-4F1B-9127-CAE31942F30A}"/>
              </a:ext>
            </a:extLst>
          </p:cNvPr>
          <p:cNvSpPr/>
          <p:nvPr userDrawn="1"/>
        </p:nvSpPr>
        <p:spPr>
          <a:xfrm>
            <a:off x="5272854" y="7493801"/>
            <a:ext cx="362004" cy="150557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800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77C314DF-7A9A-44EA-81A8-C1C4C750F06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1711" y="7499801"/>
            <a:ext cx="144291" cy="13855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86858"/>
            <a:fld id="{4F1A3C09-7C21-4908-9D79-7DB2C8DF8C80}" type="slidenum">
              <a:rPr lang="en-US" altLang="ko-KR" sz="900" smtClean="0">
                <a:ln>
                  <a:solidFill>
                    <a:srgbClr val="DFF3F7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pPr algn="ctr" defTabSz="986858"/>
              <a:t>‹#›</a:t>
            </a:fld>
            <a:endParaRPr lang="ko-KR" altLang="en-US" sz="700" kern="1200" dirty="0">
              <a:ln>
                <a:solidFill>
                  <a:srgbClr val="DFF3F7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  <a:cs typeface="+mn-cs"/>
            </a:endParaRP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A9B81910-E4B3-C9BF-EF84-C00D43032E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6238" y="7504114"/>
            <a:ext cx="742950" cy="12050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E7F4E4-19DB-8A6F-F9E0-7CD62AA4E432}"/>
              </a:ext>
            </a:extLst>
          </p:cNvPr>
          <p:cNvSpPr txBox="1"/>
          <p:nvPr userDrawn="1"/>
        </p:nvSpPr>
        <p:spPr>
          <a:xfrm>
            <a:off x="1206695" y="7501121"/>
            <a:ext cx="1341714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차세대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대학정보화 구축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(1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03351F63-28B6-2505-EBB1-D7CEAB2C98FD}"/>
              </a:ext>
            </a:extLst>
          </p:cNvPr>
          <p:cNvCxnSpPr/>
          <p:nvPr userDrawn="1"/>
        </p:nvCxnSpPr>
        <p:spPr>
          <a:xfrm>
            <a:off x="1162123" y="7502525"/>
            <a:ext cx="0" cy="123825"/>
          </a:xfrm>
          <a:prstGeom prst="line">
            <a:avLst/>
          </a:prstGeom>
          <a:ln>
            <a:solidFill>
              <a:srgbClr val="0CDE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76548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73D458C0-62EC-9DF5-D7F5-44E459C099B2}"/>
              </a:ext>
            </a:extLst>
          </p:cNvPr>
          <p:cNvSpPr/>
          <p:nvPr userDrawn="1"/>
        </p:nvSpPr>
        <p:spPr>
          <a:xfrm>
            <a:off x="5272854" y="7493801"/>
            <a:ext cx="362004" cy="150557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8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5EE6AAC-56C4-079E-4458-7524F6F1EAD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1711" y="7499801"/>
            <a:ext cx="144291" cy="13855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86858"/>
            <a:fld id="{4F1A3C09-7C21-4908-9D79-7DB2C8DF8C80}" type="slidenum">
              <a:rPr lang="en-US" altLang="ko-KR" sz="900" smtClean="0">
                <a:ln>
                  <a:solidFill>
                    <a:srgbClr val="DFF3F7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pPr algn="ctr" defTabSz="986858"/>
              <a:t>‹#›</a:t>
            </a:fld>
            <a:endParaRPr lang="ko-KR" altLang="en-US" sz="700" kern="1200" dirty="0">
              <a:ln>
                <a:solidFill>
                  <a:srgbClr val="DFF3F7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  <a:cs typeface="+mn-cs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A634113-CF63-5800-86B5-4994C268404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6238" y="7504114"/>
            <a:ext cx="742950" cy="12050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233DA3B-03F7-A2AD-4487-1F7854987C40}"/>
              </a:ext>
            </a:extLst>
          </p:cNvPr>
          <p:cNvSpPr txBox="1"/>
          <p:nvPr userDrawn="1"/>
        </p:nvSpPr>
        <p:spPr>
          <a:xfrm>
            <a:off x="1206695" y="7501121"/>
            <a:ext cx="1341714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차세대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대학정보화 구축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(1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8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6E51EC71-6E9F-AAC7-10FB-ACD2F229B7E2}"/>
              </a:ext>
            </a:extLst>
          </p:cNvPr>
          <p:cNvCxnSpPr/>
          <p:nvPr userDrawn="1"/>
        </p:nvCxnSpPr>
        <p:spPr>
          <a:xfrm>
            <a:off x="1162123" y="7502525"/>
            <a:ext cx="0" cy="123825"/>
          </a:xfrm>
          <a:prstGeom prst="line">
            <a:avLst/>
          </a:prstGeom>
          <a:ln>
            <a:solidFill>
              <a:srgbClr val="0CDE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64173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68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9871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86" r:id="rId4"/>
    <p:sldLayoutId id="2147483885" r:id="rId5"/>
  </p:sldLayoutIdLst>
  <p:txStyles>
    <p:titleStyle>
      <a:lvl1pPr algn="l" defTabSz="1036747" rtl="0" eaLnBrk="1" latinLnBrk="1" hangingPunct="1">
        <a:lnSpc>
          <a:spcPct val="90000"/>
        </a:lnSpc>
        <a:spcBef>
          <a:spcPct val="0"/>
        </a:spcBef>
        <a:buNone/>
        <a:defRPr sz="49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9187" indent="-259187" algn="l" defTabSz="1036747" rtl="0" eaLnBrk="1" latinLnBrk="1" hangingPunct="1">
        <a:lnSpc>
          <a:spcPct val="90000"/>
        </a:lnSpc>
        <a:spcBef>
          <a:spcPts val="1134"/>
        </a:spcBef>
        <a:buFont typeface="Arial" panose="020B0604020202020204" pitchFamily="34" charset="0"/>
        <a:buChar char="•"/>
        <a:defRPr sz="3175" kern="1200">
          <a:solidFill>
            <a:schemeClr val="tx1"/>
          </a:solidFill>
          <a:latin typeface="+mn-lt"/>
          <a:ea typeface="+mn-ea"/>
          <a:cs typeface="+mn-cs"/>
        </a:defRPr>
      </a:lvl1pPr>
      <a:lvl2pPr marL="777560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721" kern="1200">
          <a:solidFill>
            <a:schemeClr val="tx1"/>
          </a:solidFill>
          <a:latin typeface="+mn-lt"/>
          <a:ea typeface="+mn-ea"/>
          <a:cs typeface="+mn-cs"/>
        </a:defRPr>
      </a:lvl2pPr>
      <a:lvl3pPr marL="1295933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268" kern="1200">
          <a:solidFill>
            <a:schemeClr val="tx1"/>
          </a:solidFill>
          <a:latin typeface="+mn-lt"/>
          <a:ea typeface="+mn-ea"/>
          <a:cs typeface="+mn-cs"/>
        </a:defRPr>
      </a:lvl3pPr>
      <a:lvl4pPr marL="1814307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4pPr>
      <a:lvl5pPr marL="2332680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5pPr>
      <a:lvl6pPr marL="2851053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6pPr>
      <a:lvl7pPr marL="3369427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7pPr>
      <a:lvl8pPr marL="3887800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8pPr>
      <a:lvl9pPr marL="4406174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1pPr>
      <a:lvl2pPr marL="518373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2pPr>
      <a:lvl3pPr marL="1036747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3pPr>
      <a:lvl4pPr marL="1555120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4pPr>
      <a:lvl5pPr marL="2073493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5pPr>
      <a:lvl6pPr marL="2591867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6pPr>
      <a:lvl7pPr marL="3110240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7pPr>
      <a:lvl8pPr marL="3628614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8pPr>
      <a:lvl9pPr marL="4146987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pos="238" userDrawn="1">
          <p15:clr>
            <a:srgbClr val="F26B43"/>
          </p15:clr>
        </p15:guide>
        <p15:guide id="6" pos="6633" userDrawn="1">
          <p15:clr>
            <a:srgbClr val="F26B43"/>
          </p15:clr>
        </p15:guide>
        <p15:guide id="7" orient="horz" pos="4649">
          <p15:clr>
            <a:srgbClr val="F26B43"/>
          </p15:clr>
        </p15:guide>
        <p15:guide id="8" orient="horz" pos="1247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EA269B8-36E8-4C6D-A1FF-D8C229C9D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300" y="414338"/>
            <a:ext cx="9409113" cy="1501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431084D-D2D4-46EB-A0F5-073306BC7B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9300" y="2070100"/>
            <a:ext cx="9409113" cy="4933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64C0DA4-F530-47CB-8826-144B82B767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49300" y="7207250"/>
            <a:ext cx="2454275" cy="4127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B578A-A822-4DC7-A3D1-4289B9E08FE8}" type="datetimeFigureOut">
              <a:rPr lang="ko-KR" altLang="en-US" smtClean="0"/>
              <a:t>2024-07-13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32DC865-6690-4F75-93FD-80008266C6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13150" y="7207250"/>
            <a:ext cx="3681413" cy="4127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2044550-6983-4A9D-810A-129BCB559B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04138" y="7207250"/>
            <a:ext cx="2454275" cy="4127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10CDB-9C15-4E6F-BD0F-7357A7F014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0453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3201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</p:sldLayoutIdLst>
  <p:txStyles>
    <p:titleStyle>
      <a:lvl1pPr algn="l" defTabSz="1036747" rtl="0" eaLnBrk="1" latinLnBrk="1" hangingPunct="1">
        <a:lnSpc>
          <a:spcPct val="90000"/>
        </a:lnSpc>
        <a:spcBef>
          <a:spcPct val="0"/>
        </a:spcBef>
        <a:buNone/>
        <a:defRPr sz="49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9187" indent="-259187" algn="l" defTabSz="1036747" rtl="0" eaLnBrk="1" latinLnBrk="1" hangingPunct="1">
        <a:lnSpc>
          <a:spcPct val="90000"/>
        </a:lnSpc>
        <a:spcBef>
          <a:spcPts val="1134"/>
        </a:spcBef>
        <a:buFont typeface="Arial" panose="020B0604020202020204" pitchFamily="34" charset="0"/>
        <a:buChar char="•"/>
        <a:defRPr sz="3175" kern="1200">
          <a:solidFill>
            <a:schemeClr val="tx1"/>
          </a:solidFill>
          <a:latin typeface="+mn-lt"/>
          <a:ea typeface="+mn-ea"/>
          <a:cs typeface="+mn-cs"/>
        </a:defRPr>
      </a:lvl1pPr>
      <a:lvl2pPr marL="777560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721" kern="1200">
          <a:solidFill>
            <a:schemeClr val="tx1"/>
          </a:solidFill>
          <a:latin typeface="+mn-lt"/>
          <a:ea typeface="+mn-ea"/>
          <a:cs typeface="+mn-cs"/>
        </a:defRPr>
      </a:lvl2pPr>
      <a:lvl3pPr marL="1295933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268" kern="1200">
          <a:solidFill>
            <a:schemeClr val="tx1"/>
          </a:solidFill>
          <a:latin typeface="+mn-lt"/>
          <a:ea typeface="+mn-ea"/>
          <a:cs typeface="+mn-cs"/>
        </a:defRPr>
      </a:lvl3pPr>
      <a:lvl4pPr marL="1814307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4pPr>
      <a:lvl5pPr marL="2332680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5pPr>
      <a:lvl6pPr marL="2851053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6pPr>
      <a:lvl7pPr marL="3369427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7pPr>
      <a:lvl8pPr marL="3887800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8pPr>
      <a:lvl9pPr marL="4406174" indent="-259187" algn="l" defTabSz="1036747" rtl="0" eaLnBrk="1" latinLnBrk="1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1pPr>
      <a:lvl2pPr marL="518373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2pPr>
      <a:lvl3pPr marL="1036747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3pPr>
      <a:lvl4pPr marL="1555120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4pPr>
      <a:lvl5pPr marL="2073493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5pPr>
      <a:lvl6pPr marL="2591867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6pPr>
      <a:lvl7pPr marL="3110240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7pPr>
      <a:lvl8pPr marL="3628614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8pPr>
      <a:lvl9pPr marL="4146987" algn="l" defTabSz="1036747" rtl="0" eaLnBrk="1" latinLnBrk="1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pos="238">
          <p15:clr>
            <a:srgbClr val="F26B43"/>
          </p15:clr>
        </p15:guide>
        <p15:guide id="6" pos="6633">
          <p15:clr>
            <a:srgbClr val="F26B43"/>
          </p15:clr>
        </p15:guide>
        <p15:guide id="7" orient="horz" pos="4649">
          <p15:clr>
            <a:srgbClr val="F26B43"/>
          </p15:clr>
        </p15:guide>
        <p15:guide id="8" orient="horz" pos="124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4.png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3FB377FB-A848-4881-A3E3-7C42D7DB2C04}"/>
              </a:ext>
            </a:extLst>
          </p:cNvPr>
          <p:cNvSpPr txBox="1"/>
          <p:nvPr/>
        </p:nvSpPr>
        <p:spPr>
          <a:xfrm>
            <a:off x="232211" y="376461"/>
            <a:ext cx="4326188" cy="7386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 defTabSz="457200" latinLnBrk="0">
              <a:defRPr/>
            </a:pPr>
            <a:r>
              <a:rPr kumimoji="1" lang="ko-KR" altLang="en-US" sz="24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차세대 정보서비스</a:t>
            </a:r>
            <a:endParaRPr kumimoji="1" lang="en-US" altLang="ko-KR" sz="240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FFE699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  <a:p>
            <a:pPr lvl="0" defTabSz="457200" latinLnBrk="0">
              <a:defRPr/>
            </a:pPr>
            <a:r>
              <a:rPr kumimoji="1" lang="ko-KR" altLang="en-US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 </a:t>
            </a:r>
            <a:r>
              <a:rPr kumimoji="1" lang="ko-KR" altLang="en-US" sz="2400" b="0" i="0" u="none" strike="noStrike" kern="1200" cap="none" spc="-100" normalizeH="0" baseline="0" noProof="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이루넷</a:t>
            </a:r>
            <a:r>
              <a:rPr kumimoji="1" lang="en-US" altLang="ko-KR" sz="24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(</a:t>
            </a:r>
            <a:r>
              <a:rPr kumimoji="1" lang="en-US" altLang="ko-KR" sz="2400" spc="-10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IRUNet</a:t>
            </a:r>
            <a:r>
              <a:rPr kumimoji="1" lang="en-US" altLang="ko-KR" sz="24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)</a:t>
            </a:r>
            <a:r>
              <a:rPr kumimoji="1" lang="ko-KR" altLang="en-US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 서비스 흐름도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C05CC8DB-7FA7-4227-9AEC-4A375601A0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66164" y="1029545"/>
            <a:ext cx="9909338" cy="6225674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1B3D92E9-82A8-4E26-A954-7B3327403013}"/>
              </a:ext>
            </a:extLst>
          </p:cNvPr>
          <p:cNvSpPr/>
          <p:nvPr/>
        </p:nvSpPr>
        <p:spPr>
          <a:xfrm>
            <a:off x="34131" y="1319370"/>
            <a:ext cx="6703211" cy="612705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2">
                  <a:alpha val="16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6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687F69D-99BA-4327-9244-0A38DB57DF95}"/>
              </a:ext>
            </a:extLst>
          </p:cNvPr>
          <p:cNvSpPr/>
          <p:nvPr/>
        </p:nvSpPr>
        <p:spPr>
          <a:xfrm>
            <a:off x="7610620" y="6319637"/>
            <a:ext cx="606489" cy="237857"/>
          </a:xfrm>
          <a:prstGeom prst="rect">
            <a:avLst/>
          </a:prstGeom>
          <a:solidFill>
            <a:srgbClr val="06B4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수업용</a:t>
            </a: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메신저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9A2B5BBC-D3F7-404D-94D1-54A3EAE86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465" y="4276138"/>
            <a:ext cx="897175" cy="30653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484C2FF7-7E8B-46FB-B13B-F802E8F7CC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755" y="3536231"/>
            <a:ext cx="1123885" cy="1107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48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>
            <a:extLst>
              <a:ext uri="{FF2B5EF4-FFF2-40B4-BE49-F238E27FC236}">
                <a16:creationId xmlns:a16="http://schemas.microsoft.com/office/drawing/2014/main" id="{5EAB8459-0B3D-4208-97EE-B8DC1D23CD87}"/>
              </a:ext>
            </a:extLst>
          </p:cNvPr>
          <p:cNvGrpSpPr/>
          <p:nvPr/>
        </p:nvGrpSpPr>
        <p:grpSpPr>
          <a:xfrm>
            <a:off x="1750142" y="1850391"/>
            <a:ext cx="8321090" cy="5102859"/>
            <a:chOff x="640800" y="4334334"/>
            <a:chExt cx="6487075" cy="5827794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56AE3E7-457A-4E20-A8B9-07D00C9FE5DA}"/>
                </a:ext>
              </a:extLst>
            </p:cNvPr>
            <p:cNvSpPr/>
            <p:nvPr/>
          </p:nvSpPr>
          <p:spPr bwMode="auto">
            <a:xfrm>
              <a:off x="641619" y="4352284"/>
              <a:ext cx="6486256" cy="5801736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 w="3175">
              <a:noFill/>
              <a:miter lim="800000"/>
              <a:headEnd/>
              <a:tailEnd/>
            </a:ln>
            <a:effectLst/>
          </p:spPr>
          <p:txBody>
            <a:bodyPr wrap="none" lIns="16537" tIns="9922" rIns="16537" bIns="9922" rtlCol="0" anchor="ctr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marL="177800" algn="ctr" defTabSz="839788" eaLnBrk="0" fontAlgn="ctr" latinLnBrk="0" hangingPunct="0">
                <a:buFont typeface="Symbol" pitchFamily="18" charset="2"/>
                <a:buNone/>
              </a:pPr>
              <a:endParaRPr lang="ko-KR" altLang="en-US" sz="1400" dirty="0">
                <a:solidFill>
                  <a:srgbClr val="C7007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8" name="한쪽 모서리가 잘린 사각형 198">
              <a:extLst>
                <a:ext uri="{FF2B5EF4-FFF2-40B4-BE49-F238E27FC236}">
                  <a16:creationId xmlns:a16="http://schemas.microsoft.com/office/drawing/2014/main" id="{7F36B03A-70C2-47A3-8AF1-8088A82AB3DE}"/>
                </a:ext>
              </a:extLst>
            </p:cNvPr>
            <p:cNvSpPr/>
            <p:nvPr/>
          </p:nvSpPr>
          <p:spPr bwMode="auto">
            <a:xfrm>
              <a:off x="647700" y="4357588"/>
              <a:ext cx="1908733" cy="957600"/>
            </a:xfrm>
            <a:prstGeom prst="snip1Rect">
              <a:avLst>
                <a:gd name="adj" fmla="val 19038"/>
              </a:avLst>
            </a:prstGeom>
            <a:solidFill>
              <a:schemeClr val="bg1"/>
            </a:solidFill>
            <a:ln w="3175">
              <a:noFill/>
              <a:miter lim="800000"/>
              <a:headEnd/>
              <a:tailEnd/>
            </a:ln>
            <a:effectLst/>
          </p:spPr>
          <p:txBody>
            <a:bodyPr wrap="none" lIns="16537" tIns="9922" rIns="16537" bIns="9922" rtlCol="0" anchor="ctr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marL="177800" algn="ctr" defTabSz="839788" eaLnBrk="0" fontAlgn="ctr" latinLnBrk="0" hangingPunct="0">
                <a:buFont typeface="Symbol" pitchFamily="18" charset="2"/>
                <a:buNone/>
              </a:pPr>
              <a:endParaRPr lang="ko-KR" altLang="en-US" sz="1400" dirty="0">
                <a:solidFill>
                  <a:srgbClr val="C7007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49695CDB-0BDA-4DA3-9080-535DFAE93FB3}"/>
                </a:ext>
              </a:extLst>
            </p:cNvPr>
            <p:cNvCxnSpPr/>
            <p:nvPr/>
          </p:nvCxnSpPr>
          <p:spPr>
            <a:xfrm>
              <a:off x="640800" y="5324400"/>
              <a:ext cx="6486256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E29E5746-2D4C-4848-BA0D-09D218640D3B}"/>
                </a:ext>
              </a:extLst>
            </p:cNvPr>
            <p:cNvSpPr/>
            <p:nvPr/>
          </p:nvSpPr>
          <p:spPr bwMode="auto">
            <a:xfrm>
              <a:off x="641619" y="4334334"/>
              <a:ext cx="6486256" cy="36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3175">
              <a:noFill/>
              <a:miter lim="800000"/>
              <a:headEnd/>
              <a:tailEnd/>
            </a:ln>
            <a:effectLst/>
          </p:spPr>
          <p:txBody>
            <a:bodyPr wrap="none" lIns="16537" tIns="9922" rIns="16537" bIns="9922" rtlCol="0" anchor="ctr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marL="177800" algn="ctr" defTabSz="839788" eaLnBrk="0" fontAlgn="ctr" latinLnBrk="0" hangingPunct="0">
                <a:buFont typeface="Symbol" pitchFamily="18" charset="2"/>
                <a:buNone/>
              </a:pPr>
              <a:endParaRPr lang="ko-KR" altLang="en-US" sz="1400" dirty="0">
                <a:solidFill>
                  <a:srgbClr val="C7007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395CE1B9-9864-47AF-B72F-6AD19F8233AE}"/>
                </a:ext>
              </a:extLst>
            </p:cNvPr>
            <p:cNvCxnSpPr/>
            <p:nvPr/>
          </p:nvCxnSpPr>
          <p:spPr>
            <a:xfrm>
              <a:off x="641619" y="10162128"/>
              <a:ext cx="6448561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직각 삼각형 37">
              <a:extLst>
                <a:ext uri="{FF2B5EF4-FFF2-40B4-BE49-F238E27FC236}">
                  <a16:creationId xmlns:a16="http://schemas.microsoft.com/office/drawing/2014/main" id="{2C6F706E-B84B-43FB-8FCD-040529421F92}"/>
                </a:ext>
              </a:extLst>
            </p:cNvPr>
            <p:cNvSpPr/>
            <p:nvPr/>
          </p:nvSpPr>
          <p:spPr bwMode="auto">
            <a:xfrm>
              <a:off x="2399144" y="4352284"/>
              <a:ext cx="161156" cy="162387"/>
            </a:xfrm>
            <a:prstGeom prst="rtTriangle">
              <a:avLst/>
            </a:prstGeom>
            <a:solidFill>
              <a:schemeClr val="bg1">
                <a:lumMod val="65000"/>
              </a:schemeClr>
            </a:solidFill>
            <a:ln w="3175">
              <a:noFill/>
              <a:miter lim="800000"/>
              <a:headEnd/>
              <a:tailEnd/>
            </a:ln>
            <a:effectLst/>
          </p:spPr>
          <p:txBody>
            <a:bodyPr wrap="none" lIns="16537" tIns="9922" rIns="16537" bIns="9922" rtlCol="0" anchor="ctr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marL="177800" algn="ctr" defTabSz="839788" eaLnBrk="0" fontAlgn="ctr" latinLnBrk="0" hangingPunct="0">
                <a:buFont typeface="Symbol" pitchFamily="18" charset="2"/>
                <a:buNone/>
              </a:pPr>
              <a:endParaRPr lang="ko-KR" altLang="en-US" sz="1400" dirty="0">
                <a:solidFill>
                  <a:srgbClr val="C7007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6AF97D9D-E37D-4D5D-ACF4-F076AA3690A1}"/>
                </a:ext>
              </a:extLst>
            </p:cNvPr>
            <p:cNvSpPr/>
            <p:nvPr/>
          </p:nvSpPr>
          <p:spPr>
            <a:xfrm>
              <a:off x="866981" y="5564224"/>
              <a:ext cx="6223199" cy="1464586"/>
            </a:xfrm>
            <a:prstGeom prst="rect">
              <a:avLst/>
            </a:prstGeom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defTabSz="819130" fontAlgn="ctr" latinLnBrk="0">
                <a:spcBef>
                  <a:spcPts val="0"/>
                </a:spcBef>
                <a:spcAft>
                  <a:spcPts val="200"/>
                </a:spcAft>
                <a:buClr>
                  <a:schemeClr val="bg1">
                    <a:lumMod val="50000"/>
                  </a:schemeClr>
                </a:buClr>
                <a:buSzPct val="60000"/>
                <a:tabLst>
                  <a:tab pos="4685672" algn="l"/>
                </a:tabLst>
              </a:pPr>
              <a:r>
                <a:rPr lang="ko-KR" altLang="en-US" sz="2000" dirty="0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서울시립대학교 구성원들에게 제공되는 주요 서비스에 접근할 수 있는 </a:t>
              </a:r>
              <a:r>
                <a:rPr lang="ko-KR" altLang="en-US" sz="2000" dirty="0" err="1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정보서비스입니다</a:t>
              </a:r>
              <a:r>
                <a:rPr lang="en-US" altLang="ko-KR" sz="2000" dirty="0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. </a:t>
              </a:r>
            </a:p>
            <a:p>
              <a:pPr defTabSz="819130" fontAlgn="ctr" latinLnBrk="0">
                <a:spcBef>
                  <a:spcPts val="0"/>
                </a:spcBef>
                <a:spcAft>
                  <a:spcPts val="200"/>
                </a:spcAft>
                <a:buClr>
                  <a:schemeClr val="bg1">
                    <a:lumMod val="50000"/>
                  </a:schemeClr>
                </a:buClr>
                <a:buSzPct val="60000"/>
                <a:tabLst>
                  <a:tab pos="4685672" algn="l"/>
                </a:tabLst>
              </a:pPr>
              <a:endParaRPr lang="en-US" altLang="ko-KR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defTabSz="819130" fontAlgn="ctr" latinLnBrk="0">
                <a:spcBef>
                  <a:spcPts val="0"/>
                </a:spcBef>
                <a:spcAft>
                  <a:spcPts val="200"/>
                </a:spcAft>
                <a:buClr>
                  <a:schemeClr val="bg1">
                    <a:lumMod val="50000"/>
                  </a:schemeClr>
                </a:buClr>
                <a:buSzPct val="60000"/>
                <a:tabLst>
                  <a:tab pos="4685672" algn="l"/>
                </a:tabLst>
              </a:pPr>
              <a:r>
                <a:rPr lang="ko-KR" altLang="en-US" sz="2000" dirty="0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이 목적으로 </a:t>
              </a:r>
              <a:r>
                <a:rPr lang="ko-KR" altLang="en-US" sz="2000" dirty="0" err="1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대학포털에서</a:t>
              </a:r>
              <a:r>
                <a:rPr lang="ko-KR" altLang="en-US" sz="2000" dirty="0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사용하는 로그인 계정을 </a:t>
              </a:r>
              <a:r>
                <a:rPr lang="en-US" altLang="ko-KR" sz="2000" dirty="0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“</a:t>
              </a:r>
              <a:r>
                <a:rPr lang="ko-KR" altLang="en-US" sz="2000" dirty="0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포털 </a:t>
              </a:r>
              <a:r>
                <a:rPr lang="ko-KR" altLang="en-US" sz="2000" dirty="0" err="1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계정＂이라</a:t>
              </a:r>
              <a:r>
                <a:rPr lang="ko-KR" altLang="en-US" sz="2000" dirty="0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합니다</a:t>
              </a:r>
              <a:r>
                <a:rPr lang="en-US" altLang="ko-KR" sz="2000" dirty="0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.</a:t>
              </a:r>
              <a:r>
                <a:rPr lang="ko-KR" altLang="en-US" sz="2000" dirty="0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endParaRPr lang="en-US" altLang="ko-KR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ADD16310-4CBC-46FD-98C9-9F6DFC112641}"/>
              </a:ext>
            </a:extLst>
          </p:cNvPr>
          <p:cNvSpPr txBox="1"/>
          <p:nvPr/>
        </p:nvSpPr>
        <p:spPr>
          <a:xfrm>
            <a:off x="1830620" y="2123446"/>
            <a:ext cx="2305111" cy="42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147" b="1" dirty="0" err="1">
                <a:solidFill>
                  <a:srgbClr val="00458A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rPr>
              <a:t>대학포털</a:t>
            </a:r>
            <a:endParaRPr lang="ko-KR" altLang="en-US" sz="2147" b="1" dirty="0">
              <a:solidFill>
                <a:srgbClr val="00458A"/>
              </a:solidFill>
              <a:latin typeface="에스코어 드림 8 Heavy" panose="020B0903030302020204" pitchFamily="34" charset="-127"/>
              <a:ea typeface="에스코어 드림 8 Heavy" panose="020B0903030302020204" pitchFamily="34" charset="-127"/>
            </a:endParaRPr>
          </a:p>
        </p:txBody>
      </p:sp>
      <p:sp>
        <p:nvSpPr>
          <p:cNvPr id="68" name="타원 67">
            <a:extLst>
              <a:ext uri="{FF2B5EF4-FFF2-40B4-BE49-F238E27FC236}">
                <a16:creationId xmlns:a16="http://schemas.microsoft.com/office/drawing/2014/main" id="{CF842F02-C0CB-4724-9524-7FCA43277E7E}"/>
              </a:ext>
            </a:extLst>
          </p:cNvPr>
          <p:cNvSpPr/>
          <p:nvPr/>
        </p:nvSpPr>
        <p:spPr>
          <a:xfrm>
            <a:off x="1239001" y="2115109"/>
            <a:ext cx="368886" cy="368886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95" dirty="0">
                <a:solidFill>
                  <a:schemeClr val="bg1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rPr>
              <a:t>1</a:t>
            </a:r>
            <a:endParaRPr lang="ko-KR" altLang="en-US" sz="1795" dirty="0">
              <a:solidFill>
                <a:schemeClr val="bg1"/>
              </a:solidFill>
              <a:latin typeface="에스코어 드림 8 Heavy" panose="020B0903030302020204" pitchFamily="34" charset="-127"/>
              <a:ea typeface="에스코어 드림 8 Heavy" panose="020B0903030302020204" pitchFamily="34" charset="-127"/>
            </a:endParaRPr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9B968297-6063-4AD1-A0AB-2856705103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762" y="407695"/>
            <a:ext cx="3867287" cy="1224716"/>
          </a:xfrm>
          <a:prstGeom prst="rect">
            <a:avLst/>
          </a:prstGeom>
        </p:spPr>
      </p:pic>
      <p:pic>
        <p:nvPicPr>
          <p:cNvPr id="48" name="그림 47">
            <a:extLst>
              <a:ext uri="{FF2B5EF4-FFF2-40B4-BE49-F238E27FC236}">
                <a16:creationId xmlns:a16="http://schemas.microsoft.com/office/drawing/2014/main" id="{5A10E90A-0C7D-44EB-B542-FD928C3F0C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6936" y="349508"/>
            <a:ext cx="1819275" cy="1362075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9BD9331-9FAA-4B2A-9375-206FB5269AF8}"/>
              </a:ext>
            </a:extLst>
          </p:cNvPr>
          <p:cNvSpPr txBox="1"/>
          <p:nvPr/>
        </p:nvSpPr>
        <p:spPr>
          <a:xfrm>
            <a:off x="168755" y="164908"/>
            <a:ext cx="2764945" cy="11079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0" i="0" u="none" strike="noStrike" kern="1200" cap="none" spc="-100" normalizeH="0" baseline="0" noProof="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이루넷</a:t>
            </a:r>
            <a:r>
              <a:rPr kumimoji="1" lang="en-US" altLang="ko-KR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(</a:t>
            </a:r>
            <a:r>
              <a:rPr kumimoji="1" lang="en-US" altLang="ko-KR" sz="2400" b="0" i="0" u="none" strike="noStrike" kern="1200" cap="none" spc="-100" normalizeH="0" baseline="0" noProof="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IRUNet</a:t>
            </a:r>
            <a:r>
              <a:rPr kumimoji="1" lang="en-US" altLang="ko-KR" sz="24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)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240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FFE699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0" i="0" u="none" strike="noStrike" kern="1200" cap="none" spc="-100" normalizeH="0" baseline="0" noProof="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대학포털</a:t>
            </a:r>
            <a:endParaRPr kumimoji="1" lang="ko-KR" altLang="en-US" sz="2400" b="0" i="0" u="none" strike="noStrike" kern="1200" cap="none" spc="-100" normalizeH="0" baseline="0" noProof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FFE699"/>
              </a:solidFill>
              <a:effectLst/>
              <a:uLnTx/>
              <a:uFillTx/>
              <a:latin typeface="에스코어 드림 7 ExtraBold" panose="020B0803030302020204" pitchFamily="34" charset="-127"/>
              <a:ea typeface="에스코어 드림 7 ExtraBold" panose="020B0803030302020204" pitchFamily="34" charset="-127"/>
              <a:cs typeface="+mn-cs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685F266D-B5DC-404E-9246-71BED005701E}"/>
              </a:ext>
            </a:extLst>
          </p:cNvPr>
          <p:cNvSpPr/>
          <p:nvPr/>
        </p:nvSpPr>
        <p:spPr>
          <a:xfrm>
            <a:off x="4689121" y="2173150"/>
            <a:ext cx="5722566" cy="307777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defTabSz="819130" fontAlgn="ctr" latinLnBrk="0">
              <a:spcBef>
                <a:spcPts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60000"/>
              <a:tabLst>
                <a:tab pos="4685672" algn="l"/>
              </a:tabLst>
            </a:pPr>
            <a:r>
              <a:rPr lang="en-US" altLang="ko-KR" sz="2000" b="1" dirty="0">
                <a:solidFill>
                  <a:srgbClr val="11449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https://portal.uos.ac.kr</a:t>
            </a:r>
            <a:endParaRPr lang="ko-KR" altLang="en-US" sz="2000" b="1" dirty="0">
              <a:solidFill>
                <a:srgbClr val="11449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75701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1AF75FB-B521-4ADB-8AFD-EF1454CA9E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7794" y="967210"/>
            <a:ext cx="7189901" cy="3732117"/>
          </a:xfrm>
          <a:prstGeom prst="rect">
            <a:avLst/>
          </a:prstGeom>
        </p:spPr>
      </p:pic>
      <p:sp>
        <p:nvSpPr>
          <p:cNvPr id="8" name="타원 7">
            <a:extLst>
              <a:ext uri="{FF2B5EF4-FFF2-40B4-BE49-F238E27FC236}">
                <a16:creationId xmlns:a16="http://schemas.microsoft.com/office/drawing/2014/main" id="{51AA3071-4A8B-4DE3-B39D-91E0421997CC}"/>
              </a:ext>
            </a:extLst>
          </p:cNvPr>
          <p:cNvSpPr/>
          <p:nvPr/>
        </p:nvSpPr>
        <p:spPr>
          <a:xfrm>
            <a:off x="4308779" y="2335848"/>
            <a:ext cx="225391" cy="225391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1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5B8EDC4F-E938-4D02-A56E-B4E6DCF109D3}"/>
              </a:ext>
            </a:extLst>
          </p:cNvPr>
          <p:cNvSpPr/>
          <p:nvPr/>
        </p:nvSpPr>
        <p:spPr>
          <a:xfrm>
            <a:off x="9458715" y="1051547"/>
            <a:ext cx="225391" cy="225391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2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E9E7173A-F86E-4569-A021-85FEAC765DF7}"/>
              </a:ext>
            </a:extLst>
          </p:cNvPr>
          <p:cNvSpPr/>
          <p:nvPr/>
        </p:nvSpPr>
        <p:spPr>
          <a:xfrm>
            <a:off x="8099736" y="1404573"/>
            <a:ext cx="225391" cy="225391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3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F3AA2BA3-0B15-438A-9627-6CF75EE83330}"/>
              </a:ext>
            </a:extLst>
          </p:cNvPr>
          <p:cNvSpPr/>
          <p:nvPr/>
        </p:nvSpPr>
        <p:spPr>
          <a:xfrm>
            <a:off x="8947285" y="2497128"/>
            <a:ext cx="225391" cy="225391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4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369D33AE-A15A-4828-A2D2-B113DD544A79}"/>
              </a:ext>
            </a:extLst>
          </p:cNvPr>
          <p:cNvSpPr/>
          <p:nvPr/>
        </p:nvSpPr>
        <p:spPr>
          <a:xfrm>
            <a:off x="7990526" y="3165818"/>
            <a:ext cx="225391" cy="225391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5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6571542A-5D3C-4216-9B74-1B2A11D05F98}"/>
              </a:ext>
            </a:extLst>
          </p:cNvPr>
          <p:cNvSpPr/>
          <p:nvPr/>
        </p:nvSpPr>
        <p:spPr>
          <a:xfrm>
            <a:off x="10421793" y="2152926"/>
            <a:ext cx="225391" cy="225391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6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F617FA96-BECC-4F57-BF28-2CEE9B26F907}"/>
              </a:ext>
            </a:extLst>
          </p:cNvPr>
          <p:cNvSpPr/>
          <p:nvPr/>
        </p:nvSpPr>
        <p:spPr>
          <a:xfrm>
            <a:off x="244273" y="2335848"/>
            <a:ext cx="368886" cy="368886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1</a:t>
            </a:r>
            <a:endParaRPr kumimoji="0" lang="ko-KR" altLang="en-US" sz="179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DF4CDFE6-EC00-4748-B20C-35F6AF8C2BB0}"/>
              </a:ext>
            </a:extLst>
          </p:cNvPr>
          <p:cNvSpPr/>
          <p:nvPr/>
        </p:nvSpPr>
        <p:spPr>
          <a:xfrm>
            <a:off x="244273" y="3512496"/>
            <a:ext cx="368886" cy="368886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2</a:t>
            </a:r>
            <a:endParaRPr kumimoji="0" lang="ko-KR" altLang="en-US" sz="179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81AAE622-66CC-42BB-BD7A-82F5CDC0DFB3}"/>
              </a:ext>
            </a:extLst>
          </p:cNvPr>
          <p:cNvSpPr/>
          <p:nvPr/>
        </p:nvSpPr>
        <p:spPr>
          <a:xfrm>
            <a:off x="244273" y="4770630"/>
            <a:ext cx="368886" cy="368886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3</a:t>
            </a:r>
            <a:endParaRPr kumimoji="0" lang="ko-KR" altLang="en-US" sz="179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E1AE65F4-B38F-4F2D-8C4F-F64DBEEBCE46}"/>
              </a:ext>
            </a:extLst>
          </p:cNvPr>
          <p:cNvSpPr/>
          <p:nvPr/>
        </p:nvSpPr>
        <p:spPr>
          <a:xfrm>
            <a:off x="244272" y="5944561"/>
            <a:ext cx="368886" cy="368886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4</a:t>
            </a:r>
            <a:endParaRPr kumimoji="0" lang="ko-KR" altLang="en-US" sz="179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7FA6EA00-B3CC-43CA-8FB5-F341F0FC24C5}"/>
              </a:ext>
            </a:extLst>
          </p:cNvPr>
          <p:cNvSpPr/>
          <p:nvPr/>
        </p:nvSpPr>
        <p:spPr>
          <a:xfrm>
            <a:off x="3932997" y="5006630"/>
            <a:ext cx="368886" cy="368886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5</a:t>
            </a:r>
            <a:endParaRPr kumimoji="0" lang="ko-KR" altLang="en-US" sz="179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6620417D-6F38-4C25-B0E5-C3F84551B661}"/>
              </a:ext>
            </a:extLst>
          </p:cNvPr>
          <p:cNvSpPr/>
          <p:nvPr/>
        </p:nvSpPr>
        <p:spPr>
          <a:xfrm>
            <a:off x="3930716" y="6175451"/>
            <a:ext cx="368886" cy="368886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6</a:t>
            </a:r>
            <a:endParaRPr kumimoji="0" lang="ko-KR" altLang="en-US" sz="179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BAA0F8D-B340-46DA-996E-696824024646}"/>
              </a:ext>
            </a:extLst>
          </p:cNvPr>
          <p:cNvSpPr txBox="1"/>
          <p:nvPr/>
        </p:nvSpPr>
        <p:spPr>
          <a:xfrm>
            <a:off x="594648" y="2305326"/>
            <a:ext cx="3229708" cy="42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147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간편 게시판 이용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59E2142-22F6-448D-B5F4-5805C3838CA0}"/>
              </a:ext>
            </a:extLst>
          </p:cNvPr>
          <p:cNvSpPr txBox="1"/>
          <p:nvPr/>
        </p:nvSpPr>
        <p:spPr>
          <a:xfrm>
            <a:off x="594648" y="3493835"/>
            <a:ext cx="3229708" cy="42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147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포털 계정 등록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CA06A45-D3E4-49E2-9BA5-1E4F36BAABCD}"/>
              </a:ext>
            </a:extLst>
          </p:cNvPr>
          <p:cNvSpPr txBox="1"/>
          <p:nvPr/>
        </p:nvSpPr>
        <p:spPr>
          <a:xfrm>
            <a:off x="594648" y="4760016"/>
            <a:ext cx="3229708" cy="42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147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일반 로그인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7FF06C-6087-4F6E-84F1-6740809248D1}"/>
              </a:ext>
            </a:extLst>
          </p:cNvPr>
          <p:cNvSpPr txBox="1"/>
          <p:nvPr/>
        </p:nvSpPr>
        <p:spPr>
          <a:xfrm>
            <a:off x="594648" y="5923813"/>
            <a:ext cx="3229708" cy="42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147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간편 로그인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7850616-D0A5-4DAC-8F80-B849907F99B0}"/>
              </a:ext>
            </a:extLst>
          </p:cNvPr>
          <p:cNvSpPr txBox="1"/>
          <p:nvPr/>
        </p:nvSpPr>
        <p:spPr>
          <a:xfrm>
            <a:off x="4274473" y="4980350"/>
            <a:ext cx="3229708" cy="42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147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인증 로그인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C10084B-FA1B-46A2-B60F-0031C0F579BE}"/>
              </a:ext>
            </a:extLst>
          </p:cNvPr>
          <p:cNvSpPr txBox="1"/>
          <p:nvPr/>
        </p:nvSpPr>
        <p:spPr>
          <a:xfrm>
            <a:off x="4274473" y="6162417"/>
            <a:ext cx="5059686" cy="42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147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학번</a:t>
            </a:r>
            <a:r>
              <a:rPr kumimoji="0" lang="en-US" altLang="ko-KR" sz="2147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/</a:t>
            </a:r>
            <a:r>
              <a:rPr kumimoji="0" lang="ko-KR" altLang="en-US" sz="2147" b="0" i="0" u="none" strike="noStrike" kern="1200" cap="none" spc="0" normalizeH="0" baseline="0" noProof="0" dirty="0" err="1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교번ㆍ아이디ㆍ비밀번호</a:t>
            </a:r>
            <a:r>
              <a:rPr kumimoji="0" lang="ko-KR" altLang="en-US" sz="2147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 찾기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1E2010D-CCA5-467E-ACF5-D700DBAD6048}"/>
              </a:ext>
            </a:extLst>
          </p:cNvPr>
          <p:cNvSpPr txBox="1"/>
          <p:nvPr/>
        </p:nvSpPr>
        <p:spPr>
          <a:xfrm>
            <a:off x="504825" y="2722519"/>
            <a:ext cx="3122969" cy="477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모든 사용자가 간편하게 </a:t>
            </a:r>
            <a:r>
              <a:rPr kumimoji="0" lang="ko-KR" altLang="en-US" sz="1253" b="0" i="0" u="none" strike="noStrike" kern="1200" cap="none" spc="0" normalizeH="0" baseline="0" noProof="0" dirty="0" err="1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대학포털</a:t>
            </a: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 게시판을 조회할 수 있습니다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3E705B6-2D99-482B-8B84-E1578F28BD1C}"/>
              </a:ext>
            </a:extLst>
          </p:cNvPr>
          <p:cNvSpPr txBox="1"/>
          <p:nvPr/>
        </p:nvSpPr>
        <p:spPr>
          <a:xfrm>
            <a:off x="594648" y="3900467"/>
            <a:ext cx="3033146" cy="477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본인 인증으로 포털 시스템에 계정을 등록할 수 있습니다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60B3878-7562-4642-A5B7-2E3668A48E8C}"/>
              </a:ext>
            </a:extLst>
          </p:cNvPr>
          <p:cNvSpPr txBox="1"/>
          <p:nvPr/>
        </p:nvSpPr>
        <p:spPr>
          <a:xfrm>
            <a:off x="594648" y="5211935"/>
            <a:ext cx="3169385" cy="477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포털 시스템 회원이 아이디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/</a:t>
            </a: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비밀번호를 입력하여 로그인 할 수 있습니다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0C26BBE-7CAF-4591-B692-4CD96931C5EF}"/>
              </a:ext>
            </a:extLst>
          </p:cNvPr>
          <p:cNvSpPr txBox="1"/>
          <p:nvPr/>
        </p:nvSpPr>
        <p:spPr>
          <a:xfrm>
            <a:off x="594648" y="6364341"/>
            <a:ext cx="3033147" cy="477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사용자가 등록한 로그인 연동 계정으로 간편 로그인을 할 수 있습니다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5771ABD-5554-457E-8122-BF77F05AD166}"/>
              </a:ext>
            </a:extLst>
          </p:cNvPr>
          <p:cNvSpPr txBox="1"/>
          <p:nvPr/>
        </p:nvSpPr>
        <p:spPr>
          <a:xfrm>
            <a:off x="4274473" y="5445800"/>
            <a:ext cx="6038592" cy="285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공동인증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/</a:t>
            </a: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아이핀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/</a:t>
            </a: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지문인식 중 선택하여 본인 인증 로그인을 할 수 있습니다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36A8A2D-AC9C-4A7D-A180-41A5642C69CA}"/>
              </a:ext>
            </a:extLst>
          </p:cNvPr>
          <p:cNvSpPr txBox="1"/>
          <p:nvPr/>
        </p:nvSpPr>
        <p:spPr>
          <a:xfrm>
            <a:off x="4274472" y="6557012"/>
            <a:ext cx="6038592" cy="285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본인 인증으로 학번 및 교번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, </a:t>
            </a: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아이디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, </a:t>
            </a: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비밀번호를 찾을 수 있습니다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555F08A-C899-4596-9566-3446EC5638E4}"/>
              </a:ext>
            </a:extLst>
          </p:cNvPr>
          <p:cNvSpPr txBox="1"/>
          <p:nvPr/>
        </p:nvSpPr>
        <p:spPr>
          <a:xfrm>
            <a:off x="172046" y="363942"/>
            <a:ext cx="1614224" cy="73866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0" i="0" u="none" strike="noStrike" kern="1200" cap="none" spc="-100" normalizeH="0" baseline="0" noProof="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대학포털</a:t>
            </a:r>
            <a:r>
              <a:rPr kumimoji="1" lang="ko-KR" altLang="en-US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 </a:t>
            </a:r>
            <a:endParaRPr kumimoji="1" lang="en-US" altLang="ko-KR" sz="2400" b="0" i="0" u="none" strike="noStrike" kern="1200" cap="none" spc="-100" normalizeH="0" baseline="0" noProof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FFE699"/>
              </a:solidFill>
              <a:effectLst/>
              <a:uLnTx/>
              <a:uFillTx/>
              <a:latin typeface="에스코어 드림 7 ExtraBold" panose="020B0803030302020204" pitchFamily="34" charset="-127"/>
              <a:ea typeface="에스코어 드림 7 ExtraBold" panose="020B0803030302020204" pitchFamily="34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- </a:t>
            </a:r>
            <a:r>
              <a:rPr kumimoji="1" lang="ko-KR" altLang="en-US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통합로그인</a:t>
            </a:r>
          </a:p>
        </p:txBody>
      </p:sp>
    </p:spTree>
    <p:extLst>
      <p:ext uri="{BB962C8B-B14F-4D97-AF65-F5344CB8AC3E}">
        <p14:creationId xmlns:p14="http://schemas.microsoft.com/office/powerpoint/2010/main" val="2365436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03E4FAEB-A3EB-4E96-97A3-F227A07398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37" t="14729" r="15812" b="7965"/>
          <a:stretch/>
        </p:blipFill>
        <p:spPr>
          <a:xfrm>
            <a:off x="107744" y="2345745"/>
            <a:ext cx="3247452" cy="3910509"/>
          </a:xfrm>
          <a:prstGeom prst="rect">
            <a:avLst/>
          </a:prstGeom>
          <a:ln>
            <a:noFill/>
          </a:ln>
        </p:spPr>
      </p:pic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849759C9-BACB-4A14-9052-28B86266F85F}"/>
              </a:ext>
            </a:extLst>
          </p:cNvPr>
          <p:cNvSpPr/>
          <p:nvPr/>
        </p:nvSpPr>
        <p:spPr>
          <a:xfrm>
            <a:off x="153390" y="2244791"/>
            <a:ext cx="3127446" cy="4198415"/>
          </a:xfrm>
          <a:prstGeom prst="roundRect">
            <a:avLst>
              <a:gd name="adj" fmla="val 3860"/>
            </a:avLst>
          </a:prstGeom>
          <a:noFill/>
          <a:ln w="1905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79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668146D5-4D10-40AF-89AC-B8C7EF41AB0C}"/>
              </a:ext>
            </a:extLst>
          </p:cNvPr>
          <p:cNvSpPr/>
          <p:nvPr/>
        </p:nvSpPr>
        <p:spPr>
          <a:xfrm>
            <a:off x="7626877" y="2244790"/>
            <a:ext cx="3127446" cy="4198415"/>
          </a:xfrm>
          <a:prstGeom prst="roundRect">
            <a:avLst>
              <a:gd name="adj" fmla="val 3860"/>
            </a:avLst>
          </a:prstGeom>
          <a:noFill/>
          <a:ln w="1905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79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11" name="연결선: 꺾임 10">
            <a:extLst>
              <a:ext uri="{FF2B5EF4-FFF2-40B4-BE49-F238E27FC236}">
                <a16:creationId xmlns:a16="http://schemas.microsoft.com/office/drawing/2014/main" id="{DFDB13D4-B327-40DC-A704-64F168899980}"/>
              </a:ext>
            </a:extLst>
          </p:cNvPr>
          <p:cNvCxnSpPr>
            <a:cxnSpLocks/>
            <a:stCxn id="8" idx="3"/>
            <a:endCxn id="58" idx="2"/>
          </p:cNvCxnSpPr>
          <p:nvPr/>
        </p:nvCxnSpPr>
        <p:spPr>
          <a:xfrm flipV="1">
            <a:off x="3280835" y="2908066"/>
            <a:ext cx="728911" cy="1435933"/>
          </a:xfrm>
          <a:prstGeom prst="bentConnector3">
            <a:avLst>
              <a:gd name="adj1" fmla="val 50000"/>
            </a:avLst>
          </a:prstGeom>
          <a:ln w="19050">
            <a:solidFill>
              <a:srgbClr val="0070C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7A1C66C-5578-4BFF-8E14-034E0998159A}"/>
              </a:ext>
            </a:extLst>
          </p:cNvPr>
          <p:cNvSpPr txBox="1"/>
          <p:nvPr/>
        </p:nvSpPr>
        <p:spPr>
          <a:xfrm>
            <a:off x="4329210" y="2765025"/>
            <a:ext cx="3201515" cy="367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789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개인정보 </a:t>
            </a:r>
            <a:r>
              <a:rPr kumimoji="0" lang="ko-KR" altLang="en-US" sz="1789" b="0" i="0" u="none" strike="noStrike" kern="1200" cap="none" spc="0" normalizeH="0" baseline="0" noProof="0" dirty="0" err="1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수집ㆍ이용</a:t>
            </a:r>
            <a:r>
              <a:rPr kumimoji="0" lang="ko-KR" altLang="en-US" sz="1789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 동의서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E3928FA-021F-456C-BB27-25A3099F9B1B}"/>
              </a:ext>
            </a:extLst>
          </p:cNvPr>
          <p:cNvSpPr txBox="1"/>
          <p:nvPr/>
        </p:nvSpPr>
        <p:spPr>
          <a:xfrm>
            <a:off x="4329211" y="3119376"/>
            <a:ext cx="3074002" cy="477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개인 정보 수집 및 이용에 대한 사용자의 동의를 받습니다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</p:txBody>
      </p:sp>
      <p:cxnSp>
        <p:nvCxnSpPr>
          <p:cNvPr id="22" name="연결선: 꺾임 21">
            <a:extLst>
              <a:ext uri="{FF2B5EF4-FFF2-40B4-BE49-F238E27FC236}">
                <a16:creationId xmlns:a16="http://schemas.microsoft.com/office/drawing/2014/main" id="{6055613A-D752-42EE-AAC3-C67125595D1B}"/>
              </a:ext>
            </a:extLst>
          </p:cNvPr>
          <p:cNvCxnSpPr>
            <a:cxnSpLocks/>
            <a:stCxn id="9" idx="1"/>
            <a:endCxn id="63" idx="6"/>
          </p:cNvCxnSpPr>
          <p:nvPr/>
        </p:nvCxnSpPr>
        <p:spPr>
          <a:xfrm rot="10800000" flipV="1">
            <a:off x="6869838" y="4343997"/>
            <a:ext cx="757040" cy="193654"/>
          </a:xfrm>
          <a:prstGeom prst="bentConnector3">
            <a:avLst>
              <a:gd name="adj1" fmla="val 50000"/>
            </a:avLst>
          </a:prstGeom>
          <a:ln w="19050">
            <a:solidFill>
              <a:srgbClr val="0070C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1876B1A5-3398-476E-8423-4C72BAA9E623}"/>
              </a:ext>
            </a:extLst>
          </p:cNvPr>
          <p:cNvSpPr txBox="1"/>
          <p:nvPr/>
        </p:nvSpPr>
        <p:spPr>
          <a:xfrm>
            <a:off x="4364507" y="4364477"/>
            <a:ext cx="2190566" cy="367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789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인증 방식 선택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3C69E04-A35E-47D2-81FD-C889C33EE4FE}"/>
              </a:ext>
            </a:extLst>
          </p:cNvPr>
          <p:cNvSpPr txBox="1"/>
          <p:nvPr/>
        </p:nvSpPr>
        <p:spPr>
          <a:xfrm>
            <a:off x="3668855" y="4769105"/>
            <a:ext cx="2888221" cy="477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개인 정보 수집 및 이용에 </a:t>
            </a:r>
            <a:endParaRPr kumimoji="0" lang="en-US" altLang="ko-KR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  <a:p>
            <a:pPr marL="0" marR="0" lvl="0" indent="0" algn="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대한 사용자의 동의를 받습니다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AB0CCD1-8E36-4B1C-B69A-00A1C1047760}"/>
              </a:ext>
            </a:extLst>
          </p:cNvPr>
          <p:cNvSpPr txBox="1"/>
          <p:nvPr/>
        </p:nvSpPr>
        <p:spPr>
          <a:xfrm>
            <a:off x="3310273" y="5286425"/>
            <a:ext cx="3244801" cy="243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84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휴대폰 본인 인증</a:t>
            </a:r>
            <a:r>
              <a:rPr kumimoji="0" lang="en-US" altLang="ko-KR" sz="984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/</a:t>
            </a:r>
            <a:r>
              <a:rPr kumimoji="0" lang="ko-KR" altLang="en-US" sz="984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이메일</a:t>
            </a:r>
            <a:r>
              <a:rPr kumimoji="0" lang="en-US" altLang="ko-KR" sz="984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/</a:t>
            </a:r>
            <a:r>
              <a:rPr kumimoji="0" lang="ko-KR" altLang="en-US" sz="984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아이핀</a:t>
            </a:r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A80A8027-A42D-4EE3-AAAC-00B0D7263E29}"/>
              </a:ext>
            </a:extLst>
          </p:cNvPr>
          <p:cNvSpPr/>
          <p:nvPr/>
        </p:nvSpPr>
        <p:spPr>
          <a:xfrm>
            <a:off x="4009747" y="2765025"/>
            <a:ext cx="286081" cy="286081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3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1</a:t>
            </a:r>
            <a:endParaRPr kumimoji="0" lang="ko-KR" altLang="en-US" sz="143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63" name="타원 62">
            <a:extLst>
              <a:ext uri="{FF2B5EF4-FFF2-40B4-BE49-F238E27FC236}">
                <a16:creationId xmlns:a16="http://schemas.microsoft.com/office/drawing/2014/main" id="{895982B0-E960-4A2A-8AAC-CA3A9830B254}"/>
              </a:ext>
            </a:extLst>
          </p:cNvPr>
          <p:cNvSpPr/>
          <p:nvPr/>
        </p:nvSpPr>
        <p:spPr>
          <a:xfrm>
            <a:off x="6583756" y="4394611"/>
            <a:ext cx="286081" cy="286081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3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2</a:t>
            </a:r>
            <a:endParaRPr kumimoji="0" lang="ko-KR" altLang="en-US" sz="143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BA68D6F-1CEB-49A9-8D96-C84E758DFC58}"/>
              </a:ext>
            </a:extLst>
          </p:cNvPr>
          <p:cNvSpPr txBox="1"/>
          <p:nvPr/>
        </p:nvSpPr>
        <p:spPr>
          <a:xfrm>
            <a:off x="321155" y="240844"/>
            <a:ext cx="1409040" cy="73866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0" i="0" u="none" strike="noStrike" kern="1200" cap="none" spc="-100" normalizeH="0" baseline="0" noProof="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대학포털</a:t>
            </a:r>
            <a:r>
              <a:rPr kumimoji="1" lang="ko-KR" altLang="en-US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 </a:t>
            </a:r>
            <a:endParaRPr kumimoji="1" lang="en-US" altLang="ko-KR" sz="2400" b="0" i="0" u="none" strike="noStrike" kern="1200" cap="none" spc="-100" normalizeH="0" baseline="0" noProof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FFE699"/>
              </a:solidFill>
              <a:effectLst/>
              <a:uLnTx/>
              <a:uFillTx/>
              <a:latin typeface="에스코어 드림 7 ExtraBold" panose="020B0803030302020204" pitchFamily="34" charset="-127"/>
              <a:ea typeface="에스코어 드림 7 ExtraBold" panose="020B0803030302020204" pitchFamily="34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- </a:t>
            </a:r>
            <a:r>
              <a:rPr kumimoji="1" lang="ko-KR" altLang="en-US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계정 등록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6289A58-699C-4DA5-B1F9-FF51287579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7426" y="1267658"/>
            <a:ext cx="3832860" cy="93726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A9A8B3E2-48FD-4DE2-A4BA-37C8CEAC2E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759" y="2688825"/>
            <a:ext cx="2934141" cy="33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173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668146D5-4D10-40AF-89AC-B8C7EF41AB0C}"/>
              </a:ext>
            </a:extLst>
          </p:cNvPr>
          <p:cNvSpPr/>
          <p:nvPr/>
        </p:nvSpPr>
        <p:spPr>
          <a:xfrm>
            <a:off x="7626877" y="2183457"/>
            <a:ext cx="3127446" cy="4326193"/>
          </a:xfrm>
          <a:prstGeom prst="roundRect">
            <a:avLst>
              <a:gd name="adj" fmla="val 3860"/>
            </a:avLst>
          </a:prstGeom>
          <a:noFill/>
          <a:ln w="1905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79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11" name="연결선: 꺾임 10">
            <a:extLst>
              <a:ext uri="{FF2B5EF4-FFF2-40B4-BE49-F238E27FC236}">
                <a16:creationId xmlns:a16="http://schemas.microsoft.com/office/drawing/2014/main" id="{DFDB13D4-B327-40DC-A704-64F168899980}"/>
              </a:ext>
            </a:extLst>
          </p:cNvPr>
          <p:cNvCxnSpPr>
            <a:cxnSpLocks/>
            <a:stCxn id="8" idx="3"/>
            <a:endCxn id="58" idx="2"/>
          </p:cNvCxnSpPr>
          <p:nvPr/>
        </p:nvCxnSpPr>
        <p:spPr>
          <a:xfrm flipV="1">
            <a:off x="3280835" y="2908065"/>
            <a:ext cx="728911" cy="1438489"/>
          </a:xfrm>
          <a:prstGeom prst="bentConnector3">
            <a:avLst>
              <a:gd name="adj1" fmla="val 50000"/>
            </a:avLst>
          </a:prstGeom>
          <a:ln w="19050">
            <a:solidFill>
              <a:srgbClr val="0070C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7A1C66C-5578-4BFF-8E14-034E0998159A}"/>
              </a:ext>
            </a:extLst>
          </p:cNvPr>
          <p:cNvSpPr txBox="1"/>
          <p:nvPr/>
        </p:nvSpPr>
        <p:spPr>
          <a:xfrm>
            <a:off x="4329210" y="2746359"/>
            <a:ext cx="3201515" cy="367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789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본인 인증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E3928FA-021F-456C-BB27-25A3099F9B1B}"/>
              </a:ext>
            </a:extLst>
          </p:cNvPr>
          <p:cNvSpPr txBox="1"/>
          <p:nvPr/>
        </p:nvSpPr>
        <p:spPr>
          <a:xfrm>
            <a:off x="4329210" y="3104323"/>
            <a:ext cx="3074002" cy="477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선택한 인증 방식으로 본인 인증을 </a:t>
            </a:r>
            <a:endParaRPr kumimoji="0" lang="en-US" altLang="ko-KR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진행합니다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</p:txBody>
      </p:sp>
      <p:cxnSp>
        <p:nvCxnSpPr>
          <p:cNvPr id="22" name="연결선: 꺾임 21">
            <a:extLst>
              <a:ext uri="{FF2B5EF4-FFF2-40B4-BE49-F238E27FC236}">
                <a16:creationId xmlns:a16="http://schemas.microsoft.com/office/drawing/2014/main" id="{6055613A-D752-42EE-AAC3-C67125595D1B}"/>
              </a:ext>
            </a:extLst>
          </p:cNvPr>
          <p:cNvCxnSpPr>
            <a:cxnSpLocks/>
            <a:stCxn id="9" idx="1"/>
            <a:endCxn id="63" idx="6"/>
          </p:cNvCxnSpPr>
          <p:nvPr/>
        </p:nvCxnSpPr>
        <p:spPr>
          <a:xfrm rot="10800000" flipV="1">
            <a:off x="6869838" y="4346553"/>
            <a:ext cx="757040" cy="191098"/>
          </a:xfrm>
          <a:prstGeom prst="bentConnector3">
            <a:avLst>
              <a:gd name="adj1" fmla="val 50000"/>
            </a:avLst>
          </a:prstGeom>
          <a:ln w="19050">
            <a:solidFill>
              <a:srgbClr val="0070C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1876B1A5-3398-476E-8423-4C72BAA9E623}"/>
              </a:ext>
            </a:extLst>
          </p:cNvPr>
          <p:cNvSpPr txBox="1"/>
          <p:nvPr/>
        </p:nvSpPr>
        <p:spPr>
          <a:xfrm>
            <a:off x="4364507" y="4345811"/>
            <a:ext cx="2190566" cy="42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147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계정 등록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3C69E04-A35E-47D2-81FD-C889C33EE4FE}"/>
              </a:ext>
            </a:extLst>
          </p:cNvPr>
          <p:cNvSpPr txBox="1"/>
          <p:nvPr/>
        </p:nvSpPr>
        <p:spPr>
          <a:xfrm>
            <a:off x="3666853" y="4769105"/>
            <a:ext cx="2888221" cy="670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본인 인증을 완료하면 포털 계정에 </a:t>
            </a:r>
            <a:endParaRPr kumimoji="0" lang="en-US" altLang="ko-KR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  <a:p>
            <a:pPr marL="0" marR="0" lvl="0" indent="0" algn="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생성 될 계정의 아이디와 비밀번호를 </a:t>
            </a:r>
            <a:endParaRPr kumimoji="0" lang="en-US" altLang="ko-KR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  <a:p>
            <a:pPr marL="0" marR="0" lvl="0" indent="0" algn="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입력하여 계정 등록을 합니다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  <a:endParaRPr kumimoji="0" lang="ko-KR" altLang="en-US" sz="1253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A80A8027-A42D-4EE3-AAAC-00B0D7263E29}"/>
              </a:ext>
            </a:extLst>
          </p:cNvPr>
          <p:cNvSpPr/>
          <p:nvPr/>
        </p:nvSpPr>
        <p:spPr>
          <a:xfrm>
            <a:off x="4009747" y="2765025"/>
            <a:ext cx="286081" cy="286081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3</a:t>
            </a:r>
            <a:endParaRPr kumimoji="0" lang="ko-KR" altLang="en-US" sz="179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63" name="타원 62">
            <a:extLst>
              <a:ext uri="{FF2B5EF4-FFF2-40B4-BE49-F238E27FC236}">
                <a16:creationId xmlns:a16="http://schemas.microsoft.com/office/drawing/2014/main" id="{895982B0-E960-4A2A-8AAC-CA3A9830B254}"/>
              </a:ext>
            </a:extLst>
          </p:cNvPr>
          <p:cNvSpPr/>
          <p:nvPr/>
        </p:nvSpPr>
        <p:spPr>
          <a:xfrm>
            <a:off x="6583756" y="4394611"/>
            <a:ext cx="286081" cy="286081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4</a:t>
            </a:r>
            <a:endParaRPr kumimoji="0" lang="ko-KR" altLang="en-US" sz="179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849759C9-BACB-4A14-9052-28B86266F85F}"/>
              </a:ext>
            </a:extLst>
          </p:cNvPr>
          <p:cNvSpPr/>
          <p:nvPr/>
        </p:nvSpPr>
        <p:spPr>
          <a:xfrm>
            <a:off x="153390" y="2183458"/>
            <a:ext cx="3127446" cy="4326193"/>
          </a:xfrm>
          <a:prstGeom prst="roundRect">
            <a:avLst>
              <a:gd name="adj" fmla="val 3860"/>
            </a:avLst>
          </a:prstGeom>
          <a:noFill/>
          <a:ln w="1905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79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970B57B9-7176-4675-BD24-9E7861FC4E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4" t="8808" r="9077" b="11749"/>
          <a:stretch/>
        </p:blipFill>
        <p:spPr>
          <a:xfrm>
            <a:off x="7645010" y="2399647"/>
            <a:ext cx="3091181" cy="3762038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F56D50C4-59E4-4783-B63F-62BFF0ED5B64}"/>
              </a:ext>
            </a:extLst>
          </p:cNvPr>
          <p:cNvSpPr txBox="1"/>
          <p:nvPr/>
        </p:nvSpPr>
        <p:spPr>
          <a:xfrm>
            <a:off x="267296" y="250369"/>
            <a:ext cx="1485984" cy="73866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0" i="0" u="none" strike="noStrike" kern="1200" cap="none" spc="-100" normalizeH="0" baseline="0" noProof="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대학포털</a:t>
            </a:r>
            <a:r>
              <a:rPr kumimoji="1" lang="ko-KR" altLang="en-US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 </a:t>
            </a:r>
            <a:endParaRPr kumimoji="1" lang="en-US" altLang="ko-KR" sz="2400" b="0" i="0" u="none" strike="noStrike" kern="1200" cap="none" spc="-100" normalizeH="0" baseline="0" noProof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FFE699"/>
              </a:solidFill>
              <a:effectLst/>
              <a:uLnTx/>
              <a:uFillTx/>
              <a:latin typeface="에스코어 드림 7 ExtraBold" panose="020B0803030302020204" pitchFamily="34" charset="-127"/>
              <a:ea typeface="에스코어 드림 7 ExtraBold" panose="020B0803030302020204" pitchFamily="34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 - </a:t>
            </a:r>
            <a:r>
              <a:rPr kumimoji="1" lang="ko-KR" altLang="en-US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계정 등록</a:t>
            </a: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C8A07DF9-D40D-4D46-898F-8409AD9E99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7426" y="1267658"/>
            <a:ext cx="3832860" cy="93726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ACA70F50-438C-446C-B647-F9F84CC666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506" y="2437485"/>
            <a:ext cx="2849816" cy="355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528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63A15D15-85C5-431E-B056-F3CA622886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0" r="2211" b="-3711"/>
          <a:stretch/>
        </p:blipFill>
        <p:spPr>
          <a:xfrm>
            <a:off x="3872706" y="3421043"/>
            <a:ext cx="2325650" cy="3394594"/>
          </a:xfrm>
          <a:prstGeom prst="rect">
            <a:avLst/>
          </a:prstGeom>
          <a:ln w="12700">
            <a:solidFill>
              <a:schemeClr val="bg1">
                <a:lumMod val="85000"/>
              </a:schemeClr>
            </a:solidFill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F9F2771F-600F-4A8F-8B33-A2BD98A7AA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2887" y="3239753"/>
            <a:ext cx="350809" cy="36258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5E6E894-580E-43EB-A61F-B65197083DC7}"/>
              </a:ext>
            </a:extLst>
          </p:cNvPr>
          <p:cNvSpPr txBox="1"/>
          <p:nvPr/>
        </p:nvSpPr>
        <p:spPr>
          <a:xfrm>
            <a:off x="4265466" y="1857018"/>
            <a:ext cx="5545283" cy="644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795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나의 정보 </a:t>
            </a: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&gt; </a:t>
            </a:r>
            <a:r>
              <a:rPr kumimoji="0" lang="ko-KR" altLang="en-US" sz="1795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인증 관리에서 등록한 계정으로 간편하게 로그인을 진행할 수 있습니다</a:t>
            </a: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  <a:endParaRPr kumimoji="0" lang="ko-KR" altLang="en-US" sz="1795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97C0C40-D4F3-4B84-B2CA-681BE6FF8C61}"/>
              </a:ext>
            </a:extLst>
          </p:cNvPr>
          <p:cNvSpPr txBox="1"/>
          <p:nvPr/>
        </p:nvSpPr>
        <p:spPr>
          <a:xfrm>
            <a:off x="4492919" y="2540528"/>
            <a:ext cx="4334323" cy="285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구글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E8C605C-3AAE-423A-B2AD-E5543AA60B45}"/>
              </a:ext>
            </a:extLst>
          </p:cNvPr>
          <p:cNvSpPr txBox="1"/>
          <p:nvPr/>
        </p:nvSpPr>
        <p:spPr>
          <a:xfrm>
            <a:off x="333971" y="297994"/>
            <a:ext cx="1691169" cy="73866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spc="-10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대학포털</a:t>
            </a:r>
            <a:endParaRPr kumimoji="1" lang="en-US" altLang="ko-KR" sz="240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FFE699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- </a:t>
            </a:r>
            <a:r>
              <a:rPr kumimoji="1" lang="ko-KR" altLang="en-US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간편 로그인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8A33230-EE57-4E02-9AF4-A09A9251DE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434" y="1740237"/>
            <a:ext cx="3858591" cy="125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714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E355CA31-194D-421C-BC07-69B96C4CFD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5663" y="1505035"/>
            <a:ext cx="3331033" cy="2956057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E8C605C-3AAE-423A-B2AD-E5543AA60B45}"/>
              </a:ext>
            </a:extLst>
          </p:cNvPr>
          <p:cNvSpPr txBox="1"/>
          <p:nvPr/>
        </p:nvSpPr>
        <p:spPr>
          <a:xfrm>
            <a:off x="286346" y="355144"/>
            <a:ext cx="1691169" cy="73866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0" i="0" u="none" strike="noStrike" kern="1200" cap="none" spc="-100" normalizeH="0" baseline="0" noProof="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대학포털</a:t>
            </a:r>
            <a:endParaRPr kumimoji="1" lang="en-US" altLang="ko-KR" sz="2400" b="0" i="0" u="none" strike="noStrike" kern="1200" cap="none" spc="-100" normalizeH="0" baseline="0" noProof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FFE699"/>
              </a:solidFill>
              <a:effectLst/>
              <a:uLnTx/>
              <a:uFillTx/>
              <a:latin typeface="에스코어 드림 7 ExtraBold" panose="020B0803030302020204" pitchFamily="34" charset="-127"/>
              <a:ea typeface="에스코어 드림 7 ExtraBold" panose="020B0803030302020204" pitchFamily="34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- </a:t>
            </a:r>
            <a:r>
              <a:rPr kumimoji="1" lang="ko-KR" altLang="en-US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아이디 찾기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03DC077-BA1E-4BD8-B7F4-3F45098222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62" y="2435235"/>
            <a:ext cx="3970020" cy="93726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C502495-9772-454B-88BD-F7C4908BF4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3" y="3546843"/>
            <a:ext cx="3970020" cy="235336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09C14D07-E5DE-464D-B901-D6FC55A754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3397" y="1505035"/>
            <a:ext cx="3262968" cy="3218489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78D76B4-8774-453C-B2B2-EA71BB6D1E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94977" y="4644874"/>
            <a:ext cx="3326676" cy="2696169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73EC5E36-890A-4E3B-BD7F-2462202A39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01744" y="5190552"/>
            <a:ext cx="3164621" cy="160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113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9E8C605C-3AAE-423A-B2AD-E5543AA60B45}"/>
              </a:ext>
            </a:extLst>
          </p:cNvPr>
          <p:cNvSpPr txBox="1"/>
          <p:nvPr/>
        </p:nvSpPr>
        <p:spPr>
          <a:xfrm>
            <a:off x="191096" y="297869"/>
            <a:ext cx="1973297" cy="73866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0" i="0" u="none" strike="noStrike" kern="1200" cap="none" spc="-100" normalizeH="0" baseline="0" noProof="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대학포털</a:t>
            </a:r>
            <a:endParaRPr kumimoji="1" lang="en-US" altLang="ko-KR" sz="2400" b="0" i="0" u="none" strike="noStrike" kern="1200" cap="none" spc="-100" normalizeH="0" baseline="0" noProof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FFE699"/>
              </a:solidFill>
              <a:effectLst/>
              <a:uLnTx/>
              <a:uFillTx/>
              <a:latin typeface="에스코어 드림 7 ExtraBold" panose="020B0803030302020204" pitchFamily="34" charset="-127"/>
              <a:ea typeface="에스코어 드림 7 ExtraBold" panose="020B0803030302020204" pitchFamily="34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- </a:t>
            </a:r>
            <a:r>
              <a:rPr kumimoji="1" lang="ko-KR" altLang="en-US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비밀번호 찾기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03DC077-BA1E-4BD8-B7F4-3F45098222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8846" y="1118266"/>
            <a:ext cx="3970020" cy="93726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973EDDA-F5F0-400F-87A0-8D1BAC5DC8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86" t="3117" r="1818" b="3885"/>
          <a:stretch/>
        </p:blipFill>
        <p:spPr>
          <a:xfrm>
            <a:off x="2095500" y="2283600"/>
            <a:ext cx="3260874" cy="196967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AE66ADE5-CE55-4E5B-B112-0DAC1CBFD89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08" t="4221" r="2833" b="1642"/>
          <a:stretch/>
        </p:blipFill>
        <p:spPr>
          <a:xfrm>
            <a:off x="2095499" y="4408646"/>
            <a:ext cx="3260875" cy="257898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684611BE-EDC8-44AC-9F57-FBEC7A34F31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52" t="8591" r="2370" b="2785"/>
          <a:stretch/>
        </p:blipFill>
        <p:spPr>
          <a:xfrm>
            <a:off x="5612686" y="2283600"/>
            <a:ext cx="3405280" cy="196967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44CA664B-FBE9-469F-B04D-98D0CD46551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71" t="3675" r="1648" b="5648"/>
          <a:stretch/>
        </p:blipFill>
        <p:spPr>
          <a:xfrm>
            <a:off x="5612685" y="4408646"/>
            <a:ext cx="3405281" cy="257898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50A60DFB-BC05-4AEA-8A00-718272EA9B9D}"/>
              </a:ext>
            </a:extLst>
          </p:cNvPr>
          <p:cNvSpPr txBox="1"/>
          <p:nvPr/>
        </p:nvSpPr>
        <p:spPr>
          <a:xfrm>
            <a:off x="292222" y="297869"/>
            <a:ext cx="73738" cy="369332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80F0FC"/>
                </a:solidFill>
                <a:effectLst/>
                <a:uLnTx/>
                <a:uFillTx/>
                <a:latin typeface="Century Gothic" panose="020B0502020202020204" pitchFamily="34" charset="0"/>
                <a:ea typeface="에스코어 드림 5 Medium" panose="020B0503030302020204" pitchFamily="34" charset="-127"/>
                <a:cs typeface="+mn-cs"/>
              </a:rPr>
              <a:t> </a:t>
            </a:r>
            <a:endParaRPr kumimoji="1" lang="ko-KR" altLang="en-US" sz="3600" b="1" i="0" u="none" strike="noStrike" kern="1200" cap="none" spc="-100" normalizeH="0" baseline="0" noProof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80F0FC"/>
              </a:solidFill>
              <a:effectLst/>
              <a:uLnTx/>
              <a:uFillTx/>
              <a:latin typeface="Century Gothic" panose="020B0502020202020204" pitchFamily="34" charset="0"/>
              <a:ea typeface="에스코어 드림 7 ExtraBold" panose="020B0803030302020204" pitchFamily="34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6717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C0AF1D93-81B1-4197-BFAC-A7EC65967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976" y="3007907"/>
            <a:ext cx="4591299" cy="34591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0D39A1F-9CCF-44B1-BA1D-846C8539DD8F}"/>
              </a:ext>
            </a:extLst>
          </p:cNvPr>
          <p:cNvSpPr txBox="1"/>
          <p:nvPr/>
        </p:nvSpPr>
        <p:spPr>
          <a:xfrm>
            <a:off x="333151" y="1629358"/>
            <a:ext cx="9227165" cy="921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795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나의 정보</a:t>
            </a: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&gt; </a:t>
            </a:r>
            <a:r>
              <a:rPr kumimoji="0" lang="ko-KR" altLang="en-US" sz="1795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인증 관리에서 </a:t>
            </a: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 </a:t>
            </a:r>
            <a:r>
              <a:rPr kumimoji="0" lang="ko-KR" altLang="en-US" sz="1795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등록된 인증 방식으로 인증 로그인을 할 수 있습니다</a:t>
            </a: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</a:p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795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795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인증 로그인은 아이디를 필수로 입력합니다</a:t>
            </a:r>
            <a:r>
              <a:rPr kumimoji="0" lang="en-US" altLang="ko-KR" sz="1795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.</a:t>
            </a:r>
            <a:endParaRPr kumimoji="0" lang="ko-KR" altLang="en-US" sz="1795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1D4AC2-37C5-48AA-8714-C5529EB403F7}"/>
              </a:ext>
            </a:extLst>
          </p:cNvPr>
          <p:cNvSpPr txBox="1"/>
          <p:nvPr/>
        </p:nvSpPr>
        <p:spPr>
          <a:xfrm>
            <a:off x="386575" y="2637247"/>
            <a:ext cx="4048217" cy="285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공동인증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/</a:t>
            </a: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아이핀</a:t>
            </a:r>
            <a:r>
              <a:rPr kumimoji="0" lang="en-US" altLang="ko-KR" sz="1253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/</a:t>
            </a:r>
            <a:r>
              <a:rPr kumimoji="0" lang="ko-KR" altLang="en-US" sz="1253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rPr>
              <a:t>지문 인식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DA9D30DC-F1C3-46B1-A15D-8ABCAD69D4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629" y="4201898"/>
            <a:ext cx="1325194" cy="171652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2D4B6A0-7D02-4D20-97F6-0C67C506BE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9" t="2820" r="4508" b="4281"/>
          <a:stretch/>
        </p:blipFill>
        <p:spPr>
          <a:xfrm>
            <a:off x="9085059" y="4278152"/>
            <a:ext cx="1403375" cy="1726458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17" name="그림 16" descr="텍스트, 스크린샷, 소프트웨어, 웹 페이지이(가) 표시된 사진&#10;&#10;자동 생성된 설명">
            <a:extLst>
              <a:ext uri="{FF2B5EF4-FFF2-40B4-BE49-F238E27FC236}">
                <a16:creationId xmlns:a16="http://schemas.microsoft.com/office/drawing/2014/main" id="{96EE0FEB-B567-4D1E-961A-D9A88FFC9F75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366461" y="4282109"/>
            <a:ext cx="1337692" cy="1726458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23" name="타원 22">
            <a:extLst>
              <a:ext uri="{FF2B5EF4-FFF2-40B4-BE49-F238E27FC236}">
                <a16:creationId xmlns:a16="http://schemas.microsoft.com/office/drawing/2014/main" id="{367EFC3D-7165-41B8-80B0-9CB163FF2E69}"/>
              </a:ext>
            </a:extLst>
          </p:cNvPr>
          <p:cNvSpPr/>
          <p:nvPr/>
        </p:nvSpPr>
        <p:spPr>
          <a:xfrm>
            <a:off x="1943655" y="4883348"/>
            <a:ext cx="225391" cy="225391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84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1</a:t>
            </a:r>
            <a:endParaRPr kumimoji="0" lang="ko-KR" altLang="en-US" sz="984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DBEA9360-5B66-429B-B8D0-F3A7B126B52F}"/>
              </a:ext>
            </a:extLst>
          </p:cNvPr>
          <p:cNvSpPr/>
          <p:nvPr/>
        </p:nvSpPr>
        <p:spPr>
          <a:xfrm>
            <a:off x="1658679" y="5783176"/>
            <a:ext cx="225391" cy="225391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84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2</a:t>
            </a:r>
            <a:endParaRPr kumimoji="0" lang="ko-KR" altLang="en-US" sz="984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BE21F9C6-2A52-401A-A56E-FEE09DC97FC6}"/>
              </a:ext>
            </a:extLst>
          </p:cNvPr>
          <p:cNvSpPr/>
          <p:nvPr/>
        </p:nvSpPr>
        <p:spPr>
          <a:xfrm>
            <a:off x="3505585" y="5660059"/>
            <a:ext cx="225391" cy="225391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84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3</a:t>
            </a:r>
            <a:endParaRPr kumimoji="0" lang="ko-KR" altLang="en-US" sz="984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18CCABCE-1DD9-48CA-9CB2-8AB5C12547A8}"/>
              </a:ext>
            </a:extLst>
          </p:cNvPr>
          <p:cNvSpPr/>
          <p:nvPr/>
        </p:nvSpPr>
        <p:spPr>
          <a:xfrm>
            <a:off x="5848740" y="3781965"/>
            <a:ext cx="294090" cy="294090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3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1</a:t>
            </a:r>
            <a:endParaRPr kumimoji="0" lang="ko-KR" altLang="en-US" sz="143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3AB24180-B837-48B0-A469-91800CB0332E}"/>
              </a:ext>
            </a:extLst>
          </p:cNvPr>
          <p:cNvSpPr/>
          <p:nvPr/>
        </p:nvSpPr>
        <p:spPr>
          <a:xfrm>
            <a:off x="7845610" y="3839076"/>
            <a:ext cx="294090" cy="294090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3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2</a:t>
            </a:r>
            <a:endParaRPr kumimoji="0" lang="ko-KR" altLang="en-US" sz="143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607FF9BE-D430-4B55-BB91-F23DE854D1A9}"/>
              </a:ext>
            </a:extLst>
          </p:cNvPr>
          <p:cNvSpPr/>
          <p:nvPr/>
        </p:nvSpPr>
        <p:spPr>
          <a:xfrm>
            <a:off x="9543467" y="3788515"/>
            <a:ext cx="294090" cy="294090"/>
          </a:xfrm>
          <a:prstGeom prst="ellipse">
            <a:avLst/>
          </a:prstGeom>
          <a:solidFill>
            <a:srgbClr val="00458A"/>
          </a:solidFill>
          <a:ln w="28575">
            <a:solidFill>
              <a:srgbClr val="00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3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3</a:t>
            </a:r>
            <a:endParaRPr kumimoji="0" lang="ko-KR" altLang="en-US" sz="143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에스코어 드림 8 Heavy" panose="020B0903030302020204" pitchFamily="34" charset="-127"/>
              <a:ea typeface="에스코어 드림 8 Heavy" panose="020B0903030302020204" pitchFamily="34" charset="-127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DF6E681-9C42-470A-B9E0-72EC614DEDAC}"/>
              </a:ext>
            </a:extLst>
          </p:cNvPr>
          <p:cNvSpPr txBox="1"/>
          <p:nvPr/>
        </p:nvSpPr>
        <p:spPr>
          <a:xfrm>
            <a:off x="5331629" y="3436219"/>
            <a:ext cx="1325194" cy="312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32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공동인증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5D8E6BC-0838-4192-B234-C9A8B444FADA}"/>
              </a:ext>
            </a:extLst>
          </p:cNvPr>
          <p:cNvSpPr txBox="1"/>
          <p:nvPr/>
        </p:nvSpPr>
        <p:spPr>
          <a:xfrm>
            <a:off x="7275395" y="3446322"/>
            <a:ext cx="1325194" cy="312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32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 </a:t>
            </a:r>
            <a:r>
              <a:rPr kumimoji="0" lang="ko-KR" altLang="en-US" sz="1432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아이핀 인증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C6745C3-39CE-47D2-833A-15FDF1466862}"/>
              </a:ext>
            </a:extLst>
          </p:cNvPr>
          <p:cNvSpPr txBox="1"/>
          <p:nvPr/>
        </p:nvSpPr>
        <p:spPr>
          <a:xfrm>
            <a:off x="8958943" y="3436219"/>
            <a:ext cx="1505899" cy="312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1900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32" b="0" i="0" u="none" strike="noStrike" kern="1200" cap="none" spc="0" normalizeH="0" baseline="0" noProof="0" dirty="0">
                <a:ln>
                  <a:noFill/>
                </a:ln>
                <a:solidFill>
                  <a:srgbClr val="00458A"/>
                </a:solidFill>
                <a:effectLst/>
                <a:uLnTx/>
                <a:uFillTx/>
                <a:latin typeface="에스코어 드림 8 Heavy" panose="020B0903030302020204" pitchFamily="34" charset="-127"/>
                <a:ea typeface="에스코어 드림 8 Heavy" panose="020B0903030302020204" pitchFamily="34" charset="-127"/>
                <a:cs typeface="+mn-cs"/>
              </a:rPr>
              <a:t>지문 인식 인증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AFFDA99-3832-4B25-8792-BF4C3E5552D6}"/>
              </a:ext>
            </a:extLst>
          </p:cNvPr>
          <p:cNvSpPr txBox="1"/>
          <p:nvPr/>
        </p:nvSpPr>
        <p:spPr>
          <a:xfrm>
            <a:off x="365181" y="351619"/>
            <a:ext cx="1920819" cy="7386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 defTabSz="457200" latinLnBrk="0">
              <a:defRPr/>
            </a:pPr>
            <a:r>
              <a:rPr kumimoji="1" lang="ko-KR" altLang="en-US" sz="2400" spc="-10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대학포털</a:t>
            </a:r>
            <a:endParaRPr kumimoji="1" lang="en-US" altLang="ko-KR" sz="240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FFE699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  <a:p>
            <a:pPr lvl="0" defTabSz="457200" latinLnBrk="0">
              <a:defRPr/>
            </a:pPr>
            <a:r>
              <a:rPr kumimoji="1" lang="en-US" altLang="ko-KR" sz="24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- </a:t>
            </a:r>
            <a:r>
              <a:rPr kumimoji="1" lang="ko-KR" altLang="en-US" sz="2400" b="0" i="0" u="none" strike="noStrike" kern="1200" cap="none" spc="-10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E699"/>
                </a:solidFill>
                <a:effectLst/>
                <a:uLnTx/>
                <a:uFillTx/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n-cs"/>
              </a:rPr>
              <a:t>인증 로그인</a:t>
            </a:r>
          </a:p>
        </p:txBody>
      </p:sp>
    </p:spTree>
    <p:extLst>
      <p:ext uri="{BB962C8B-B14F-4D97-AF65-F5344CB8AC3E}">
        <p14:creationId xmlns:p14="http://schemas.microsoft.com/office/powerpoint/2010/main" val="879198272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E40B408359F73E429552FE1644D7A0DA" ma:contentTypeVersion="12" ma:contentTypeDescription="새 문서를 만듭니다." ma:contentTypeScope="" ma:versionID="558a1b0137edcb457f30494db62c1e5e">
  <xsd:schema xmlns:xsd="http://www.w3.org/2001/XMLSchema" xmlns:xs="http://www.w3.org/2001/XMLSchema" xmlns:p="http://schemas.microsoft.com/office/2006/metadata/properties" xmlns:ns3="e63b34a7-3482-4602-936a-4c755f5169c9" targetNamespace="http://schemas.microsoft.com/office/2006/metadata/properties" ma:root="true" ma:fieldsID="e519ec59d235541af62ab8b20ace5ea2" ns3:_="">
    <xsd:import namespace="e63b34a7-3482-4602-936a-4c755f5169c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3b34a7-3482-4602-936a-4c755f5169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65827D7-B47C-438A-9279-03B75EAD4093}">
  <ds:schemaRefs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terms/"/>
    <ds:schemaRef ds:uri="http://schemas.openxmlformats.org/package/2006/metadata/core-properties"/>
    <ds:schemaRef ds:uri="http://purl.org/dc/dcmitype/"/>
    <ds:schemaRef ds:uri="e63b34a7-3482-4602-936a-4c755f5169c9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B2CC807F-7757-4B10-B937-4C2AEA44CF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63b34a7-3482-4602-936a-4c755f5169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4B9A0F6-88B6-4DEE-BF51-C1E4EBE2E54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19633</TotalTime>
  <Words>292</Words>
  <Application>Microsoft Office PowerPoint</Application>
  <PresentationFormat>사용자 지정</PresentationFormat>
  <Paragraphs>85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22" baseType="lpstr">
      <vt:lpstr>KoPub돋움체 Light</vt:lpstr>
      <vt:lpstr>KoPub돋움체 Medium</vt:lpstr>
      <vt:lpstr>맑은 고딕</vt:lpstr>
      <vt:lpstr>에스코어 드림 5 Medium</vt:lpstr>
      <vt:lpstr>에스코어 드림 7 ExtraBold</vt:lpstr>
      <vt:lpstr>에스코어 드림 8 Heavy</vt:lpstr>
      <vt:lpstr>Arial</vt:lpstr>
      <vt:lpstr>Calibri</vt:lpstr>
      <vt:lpstr>Century Gothic</vt:lpstr>
      <vt:lpstr>Symbol</vt:lpstr>
      <vt:lpstr>2_Office 테마</vt:lpstr>
      <vt:lpstr>디자인 사용자 지정</vt:lpstr>
      <vt:lpstr>3_Office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YOO</dc:creator>
  <cp:lastModifiedBy>전산정보과/고영주</cp:lastModifiedBy>
  <cp:revision>5840</cp:revision>
  <cp:lastPrinted>2022-11-14T05:29:24Z</cp:lastPrinted>
  <dcterms:created xsi:type="dcterms:W3CDTF">2015-09-23T07:06:23Z</dcterms:created>
  <dcterms:modified xsi:type="dcterms:W3CDTF">2024-07-13T08:30:42Z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0x010100E40B408359F73E429552FE1644D7A0DA</vt:lpwstr>
  </property>
</Properties>
</file>