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C3D1D2C-4CE9-4417-86A8-75630E7945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862268E-DD90-417E-B60A-F12D408CC6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536E34A-CE08-4825-AF5A-147E9D96E3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F1A00-6F75-42CE-AB70-F8324DDE4E59}" type="datetimeFigureOut">
              <a:rPr lang="ko-KR" altLang="en-US" smtClean="0"/>
              <a:t>2024-07-12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4DC6595-D9DD-4CA0-9CAA-24BF24AD86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EFB11DE-BAB5-438F-9D55-B6E7BCF579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F7352-0663-4278-8627-89C0DDC052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79002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D871D5F-DD97-4F76-8418-4861AC8662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21F8800-8E39-48F4-BA86-0AECDEBFC1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925E30C-503D-401F-A9BE-7A136CFDFE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F1A00-6F75-42CE-AB70-F8324DDE4E59}" type="datetimeFigureOut">
              <a:rPr lang="ko-KR" altLang="en-US" smtClean="0"/>
              <a:t>2024-07-12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7AB52AE-CBD8-48D8-874D-DC1BB8B498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4D9B6A1-4A41-4C3A-880B-E1ADAA04DD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F7352-0663-4278-8627-89C0DDC052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49242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79DA15E-CE5A-4F1D-8110-1B05E15FA9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20AC921-6B60-421B-8A6B-EFDC388F7D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BE75592-8B30-47F4-AF16-562CDC4C3B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F1A00-6F75-42CE-AB70-F8324DDE4E59}" type="datetimeFigureOut">
              <a:rPr lang="ko-KR" altLang="en-US" smtClean="0"/>
              <a:t>2024-07-12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C02C073-B9F7-4FCB-B8A0-4E763EAF20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FBDD117-6CD3-4C38-A636-19217DC41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F7352-0663-4278-8627-89C0DDC052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7165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A08A077-230A-4A5F-A85E-70B9F7F038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57CC08F-A1C3-456A-B5FD-80EF584869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14A11D3-9C28-457C-AD88-3732C36E2C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D4DB122-5779-4E42-B535-FA56422B7B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F1A00-6F75-42CE-AB70-F8324DDE4E59}" type="datetimeFigureOut">
              <a:rPr lang="ko-KR" altLang="en-US" smtClean="0"/>
              <a:t>2024-07-12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9712FAA-C973-4225-905B-3122DD9D27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7F5E4BA-BA68-41DA-A842-0621360F50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F7352-0663-4278-8627-89C0DDC052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2260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0B0BBA3-0026-46B0-A8F0-2BED89367E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170773C-70DD-412F-8DDE-D2D4407599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2EA76A5-843F-4BD4-AF21-04E5F6C10C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8E7F84BE-E307-4A45-BD5A-AB2A337852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A0BB0928-E107-4138-B457-52B98E3912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3B6488FF-C87C-4862-BD4B-CA3CAB162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F1A00-6F75-42CE-AB70-F8324DDE4E59}" type="datetimeFigureOut">
              <a:rPr lang="ko-KR" altLang="en-US" smtClean="0"/>
              <a:t>2024-07-12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AAB7AB30-4C9E-4E80-9440-2E0857C22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9F4CF542-76D9-4F52-A65B-5C679DC92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F7352-0663-4278-8627-89C0DDC052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8672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69A2099-656C-4085-B957-373BAAB456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A6325567-46A8-4009-AF18-9BBD64D85E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F1A00-6F75-42CE-AB70-F8324DDE4E59}" type="datetimeFigureOut">
              <a:rPr lang="ko-KR" altLang="en-US" smtClean="0"/>
              <a:t>2024-07-12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83CA89C8-F451-4561-87BD-F3A12ACA5F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89E1E24F-08E4-4DD0-9C69-E2F0D97E11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F7352-0663-4278-8627-89C0DDC052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15446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FB6854E5-09E8-4DC8-8229-DBED7AC80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F1A00-6F75-42CE-AB70-F8324DDE4E59}" type="datetimeFigureOut">
              <a:rPr lang="ko-KR" altLang="en-US" smtClean="0"/>
              <a:t>2024-07-12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89C1E78B-84C8-4A79-B442-E1E9A4316F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F8FF506-CC96-48EC-BB74-EEF61E4043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F7352-0663-4278-8627-89C0DDC052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376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38D7D81-1F27-4AFE-90B5-852A84E611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BD5C5DD-17C0-4420-87C2-28C261090B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0D48207C-3BF8-49F4-A060-0807C21DFA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54E3B6C-0F5B-433B-8D06-A9BE297183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F1A00-6F75-42CE-AB70-F8324DDE4E59}" type="datetimeFigureOut">
              <a:rPr lang="ko-KR" altLang="en-US" smtClean="0"/>
              <a:t>2024-07-12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AB76823-7FC1-4E11-B1FF-5A960531C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13CB55C-30BE-49E2-B6AB-2029960FB8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F7352-0663-4278-8627-89C0DDC052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41295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40AAC2D-9A1D-4891-B757-348E8CAD66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BD1BFA8E-E648-4EE3-92DD-A09F80A3413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19A890EE-4967-4DBC-8B72-CC2C0C56A6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BCDF0A4-53C5-434D-BDB1-42F9A2606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F1A00-6F75-42CE-AB70-F8324DDE4E59}" type="datetimeFigureOut">
              <a:rPr lang="ko-KR" altLang="en-US" smtClean="0"/>
              <a:t>2024-07-12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68AABE2-5CB4-4429-8F56-3ACDE64E40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1A5C2B1-5427-496B-8DCD-8DB696F38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F7352-0663-4278-8627-89C0DDC052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2023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2D849F-7A50-4893-932E-5B43780575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60D85E3B-15DD-4A46-809E-0D863AB6A5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D8868FE-F344-49F2-B2B4-10FFA4940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F1A00-6F75-42CE-AB70-F8324DDE4E59}" type="datetimeFigureOut">
              <a:rPr lang="ko-KR" altLang="en-US" smtClean="0"/>
              <a:t>2024-07-12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8FED648-D448-4505-A62C-BDF706EC7E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ECA8793-6931-42D2-8681-8CD9B7A40A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F7352-0663-4278-8627-89C0DDC052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32935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B204901D-5156-4024-8612-E266CFA99A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46934A1-F61E-49D6-941A-9A79CF561F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31CAD82-FB99-4FF2-BD70-0492956603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F1A00-6F75-42CE-AB70-F8324DDE4E59}" type="datetimeFigureOut">
              <a:rPr lang="ko-KR" altLang="en-US" smtClean="0"/>
              <a:t>2024-07-12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29EE70D-C16D-42A4-9719-07174128B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0C84FC5-A89F-409B-B9E1-8DA8FB528C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F7352-0663-4278-8627-89C0DDC052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8811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B3BD25C3-F886-4232-AB63-2C171D1CFA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D422C69-D56D-4C58-AC65-8B605E5B0C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C057C14-CC7E-4A16-92C3-74E7D3257B9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4F1A00-6F75-42CE-AB70-F8324DDE4E59}" type="datetimeFigureOut">
              <a:rPr lang="ko-KR" altLang="en-US" smtClean="0"/>
              <a:t>2024-07-12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8881386-3B84-4D4A-86B8-78CF7C9E66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CBDBBCA-4C89-4B43-92C8-649D6E3E13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CF7352-0663-4278-8627-89C0DDC052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37827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8F869B5-91DC-45A9-8ACA-1B1613D011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4200" y="582067"/>
            <a:ext cx="11341100" cy="771769"/>
          </a:xfrm>
        </p:spPr>
        <p:txBody>
          <a:bodyPr>
            <a:noAutofit/>
          </a:bodyPr>
          <a:lstStyle/>
          <a:p>
            <a:pPr latinLnBrk="0"/>
            <a:r>
              <a:rPr lang="en-US" altLang="ko-KR" sz="2000" b="1" dirty="0"/>
              <a:t>Guideline for WISE (</a:t>
            </a:r>
            <a:r>
              <a:rPr lang="ko-KR" altLang="en-US" sz="2000" b="1" dirty="0"/>
              <a:t>대학행정정보</a:t>
            </a:r>
            <a:r>
              <a:rPr lang="en-US" altLang="ko-KR" sz="2000" b="1" dirty="0"/>
              <a:t>) system</a:t>
            </a:r>
            <a:br>
              <a:rPr lang="en-US" altLang="ko-KR" sz="2000" b="1" dirty="0"/>
            </a:br>
            <a:r>
              <a:rPr lang="en-US" altLang="ko-KR" sz="2000" b="1" dirty="0"/>
              <a:t>How to access WISE in portal</a:t>
            </a:r>
            <a:br>
              <a:rPr lang="en-US" altLang="ko-KR" sz="2000" b="1" dirty="0"/>
            </a:br>
            <a:r>
              <a:rPr lang="en-US" altLang="ko-KR" sz="2000" dirty="0"/>
              <a:t>1. Log in to the UOS portal : http://portal.uos.ac.kr</a:t>
            </a:r>
            <a:br>
              <a:rPr lang="en-US" altLang="ko-KR" dirty="0"/>
            </a:br>
            <a:endParaRPr lang="en-US" altLang="ko-KR" sz="2000" b="1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13712F54-63B8-43D9-BF39-708229B602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637" y="1138448"/>
            <a:ext cx="11787554" cy="5654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7930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8F869B5-91DC-45A9-8ACA-1B1613D011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4200" y="369277"/>
            <a:ext cx="11341100" cy="993351"/>
          </a:xfrm>
        </p:spPr>
        <p:txBody>
          <a:bodyPr>
            <a:noAutofit/>
          </a:bodyPr>
          <a:lstStyle/>
          <a:p>
            <a:pPr latinLnBrk="0"/>
            <a:r>
              <a:rPr lang="en-US" altLang="ko-KR" sz="2000" b="1" dirty="0"/>
              <a:t>Guideline for WISE (</a:t>
            </a:r>
            <a:r>
              <a:rPr lang="ko-KR" altLang="en-US" sz="2000" b="1" dirty="0"/>
              <a:t>대학행정정보</a:t>
            </a:r>
            <a:r>
              <a:rPr lang="en-US" altLang="ko-KR" sz="2000" b="1" dirty="0"/>
              <a:t>) system</a:t>
            </a:r>
            <a:br>
              <a:rPr lang="en-US" altLang="ko-KR" sz="2000" b="1" dirty="0"/>
            </a:br>
            <a:r>
              <a:rPr lang="en-US" altLang="ko-KR" sz="2000" b="1" dirty="0"/>
              <a:t>How to access WISE in portal</a:t>
            </a:r>
            <a:br>
              <a:rPr lang="en-US" altLang="ko-KR" sz="2000" b="1" dirty="0"/>
            </a:br>
            <a:r>
              <a:rPr lang="en-US" altLang="ko-KR" sz="2000" dirty="0"/>
              <a:t>2. Choose “</a:t>
            </a:r>
            <a:r>
              <a:rPr lang="ko-KR" altLang="en-US" sz="2000" dirty="0"/>
              <a:t>대학행정”</a:t>
            </a:r>
            <a:r>
              <a:rPr lang="en-US" altLang="ko-KR" sz="2000" dirty="0"/>
              <a:t>, the 2nd menu.</a:t>
            </a:r>
            <a:endParaRPr lang="en-US" altLang="ko-KR" sz="2000" b="1" dirty="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684AE6AB-7A8E-4CD5-AF7D-95F783CD5E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094" y="1731592"/>
            <a:ext cx="11989777" cy="3453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9448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</TotalTime>
  <Words>60</Words>
  <Application>Microsoft Office PowerPoint</Application>
  <PresentationFormat>와이드스크린</PresentationFormat>
  <Paragraphs>2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5" baseType="lpstr">
      <vt:lpstr>맑은 고딕</vt:lpstr>
      <vt:lpstr>Arial</vt:lpstr>
      <vt:lpstr>Office 테마</vt:lpstr>
      <vt:lpstr>Guideline for WISE (대학행정정보) system How to access WISE in portal 1. Log in to the UOS portal : http://portal.uos.ac.kr </vt:lpstr>
      <vt:lpstr>Guideline for WISE (대학행정정보) system How to access WISE in portal 2. Choose “대학행정”, the 2nd menu.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change a UOS portal password 1. Log in to UOS portal and choose “마이페이지”.</dc:title>
  <dc:creator>UOS</dc:creator>
  <cp:lastModifiedBy>uos</cp:lastModifiedBy>
  <cp:revision>6</cp:revision>
  <dcterms:created xsi:type="dcterms:W3CDTF">2024-07-09T02:05:48Z</dcterms:created>
  <dcterms:modified xsi:type="dcterms:W3CDTF">2024-07-12T07:38:23Z</dcterms:modified>
</cp:coreProperties>
</file>